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Roboto"/>
      <p:regular r:id="rId41"/>
      <p:bold r:id="rId42"/>
      <p:italic r:id="rId43"/>
      <p:boldItalic r:id="rId44"/>
    </p:embeddedFont>
    <p:embeddedFont>
      <p:font typeface="Montserrat"/>
      <p:regular r:id="rId45"/>
      <p:bold r:id="rId46"/>
      <p:italic r:id="rId47"/>
      <p:boldItalic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3960">
          <p15:clr>
            <a:srgbClr val="A4A3A4"/>
          </p15:clr>
        </p15:guide>
      </p15:sldGuideLst>
    </p:ext>
    <p:ext uri="GoogleSlidesCustomDataVersion2">
      <go:slidesCustomData xmlns:go="http://customooxmlschemas.google.com/" r:id="rId53" roundtripDataSignature="AMtx7mist5n7Hf6lLtNyPJNcSaLU7Rue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39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98ddd04c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798ddd04c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798ddd04c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98ddd04c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798ddd04c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3798ddd04c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98ddd04c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798ddd04c6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798ddd04c6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7991444cf3_1_10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37991444cf3_1_10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37991444cf3_1_10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7991444cf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37991444cf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37991444cf3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7991444cf3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37991444cf3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991444cf3_1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37991444cf3_1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7991444cf3_1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37991444cf3_1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7991444cf3_1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37991444cf3_1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7991444cf3_1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37991444cf3_1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7991444cf3_1_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7991444cf3_1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7991444cf3_1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37991444cf3_1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7991444cf3_1_8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37991444cf3_1_8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7991444cf3_1_8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37991444cf3_1_8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7991444cf3_1_10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37991444cf3_1_10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7991444cf3_1_8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37991444cf3_1_8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798ddd04c6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3798ddd04c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7991444cf3_1_1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37991444cf3_1_10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37991444cf3_1_10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798ddd04c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798ddd04c6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798ddd04c6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98ddd04c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798ddd04c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798ddd04c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gradFill>
          <a:gsLst>
            <a:gs pos="0">
              <a:schemeClr val="lt2"/>
            </a:gs>
            <a:gs pos="62000">
              <a:srgbClr val="B5A477"/>
            </a:gs>
            <a:gs pos="100000">
              <a:schemeClr val="accent3"/>
            </a:gs>
          </a:gsLst>
          <a:lin ang="5400000" scaled="0"/>
        </a:gradFill>
      </p:bgPr>
    </p:bg>
    <p:spTree>
      <p:nvGrpSpPr>
        <p:cNvPr id="57" name="Shape 57"/>
        <p:cNvGrpSpPr/>
        <p:nvPr/>
      </p:nvGrpSpPr>
      <p:grpSpPr>
        <a:xfrm>
          <a:off x="0" y="0"/>
          <a:ext cx="0" cy="0"/>
          <a:chOff x="0" y="0"/>
          <a:chExt cx="0" cy="0"/>
        </a:xfrm>
      </p:grpSpPr>
      <p:grpSp>
        <p:nvGrpSpPr>
          <p:cNvPr id="58" name="Google Shape;58;p30"/>
          <p:cNvGrpSpPr/>
          <p:nvPr/>
        </p:nvGrpSpPr>
        <p:grpSpPr>
          <a:xfrm>
            <a:off x="-859944" y="0"/>
            <a:ext cx="13944870" cy="7117071"/>
            <a:chOff x="-644959" y="0"/>
            <a:chExt cx="10458653" cy="7117071"/>
          </a:xfrm>
        </p:grpSpPr>
        <p:grpSp>
          <p:nvGrpSpPr>
            <p:cNvPr id="59" name="Google Shape;59;p30"/>
            <p:cNvGrpSpPr/>
            <p:nvPr/>
          </p:nvGrpSpPr>
          <p:grpSpPr>
            <a:xfrm>
              <a:off x="0" y="0"/>
              <a:ext cx="9144000" cy="6858000"/>
              <a:chOff x="0" y="0"/>
              <a:chExt cx="9144000" cy="6858000"/>
            </a:xfrm>
          </p:grpSpPr>
          <p:grpSp>
            <p:nvGrpSpPr>
              <p:cNvPr id="60" name="Google Shape;60;p30"/>
              <p:cNvGrpSpPr/>
              <p:nvPr/>
            </p:nvGrpSpPr>
            <p:grpSpPr>
              <a:xfrm>
                <a:off x="0" y="0"/>
                <a:ext cx="2514600" cy="6858000"/>
                <a:chOff x="0" y="0"/>
                <a:chExt cx="2514600" cy="6858000"/>
              </a:xfrm>
            </p:grpSpPr>
            <p:sp>
              <p:nvSpPr>
                <p:cNvPr id="61" name="Google Shape;61;p30"/>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2" name="Google Shape;62;p30"/>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3" name="Google Shape;63;p30"/>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4" name="Google Shape;64;p30"/>
              <p:cNvGrpSpPr/>
              <p:nvPr/>
            </p:nvGrpSpPr>
            <p:grpSpPr>
              <a:xfrm>
                <a:off x="422910" y="0"/>
                <a:ext cx="2514600" cy="6858000"/>
                <a:chOff x="0" y="0"/>
                <a:chExt cx="2514600" cy="6858000"/>
              </a:xfrm>
            </p:grpSpPr>
            <p:sp>
              <p:nvSpPr>
                <p:cNvPr id="65" name="Google Shape;65;p30"/>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6" name="Google Shape;66;p30"/>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7" name="Google Shape;67;p30"/>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8" name="Google Shape;68;p30"/>
              <p:cNvGrpSpPr/>
              <p:nvPr/>
            </p:nvGrpSpPr>
            <p:grpSpPr>
              <a:xfrm rot="10800000">
                <a:off x="6629400" y="0"/>
                <a:ext cx="2514600" cy="6858000"/>
                <a:chOff x="0" y="0"/>
                <a:chExt cx="2514600" cy="6858000"/>
              </a:xfrm>
            </p:grpSpPr>
            <p:sp>
              <p:nvSpPr>
                <p:cNvPr id="69" name="Google Shape;69;p30"/>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0" name="Google Shape;70;p30"/>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1" name="Google Shape;71;p30"/>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72" name="Google Shape;72;p30"/>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3" name="Google Shape;73;p30"/>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4" name="Google Shape;74;p30"/>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75" name="Google Shape;75;p30"/>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6" name="Google Shape;76;p30"/>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7" name="Google Shape;77;p30"/>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8" name="Google Shape;78;p30"/>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9" name="Google Shape;79;p30"/>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0" name="Google Shape;80;p30"/>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1" name="Google Shape;81;p30"/>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2" name="Google Shape;82;p30"/>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30"/>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4" name="Google Shape;84;p30"/>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5" name="Google Shape;85;p30"/>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6" name="Google Shape;86;p30"/>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7" name="Google Shape;87;p30"/>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8" name="Google Shape;88;p30"/>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9" name="Google Shape;89;p30"/>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0" name="Google Shape;90;p30"/>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1" name="Google Shape;91;p30"/>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2" name="Google Shape;92;p30"/>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3" name="Google Shape;93;p30"/>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4" name="Google Shape;94;p30"/>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5" name="Google Shape;95;p30"/>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6" name="Google Shape;96;p30"/>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97" name="Google Shape;97;p30"/>
          <p:cNvSpPr/>
          <p:nvPr/>
        </p:nvSpPr>
        <p:spPr>
          <a:xfrm>
            <a:off x="6081656" y="-21511"/>
            <a:ext cx="4905488" cy="6271840"/>
          </a:xfrm>
          <a:prstGeom prst="rect">
            <a:avLst/>
          </a:prstGeom>
          <a:solidFill>
            <a:srgbClr val="F2F2F2"/>
          </a:solidFill>
          <a:ln cap="flat" cmpd="sng" w="12700">
            <a:solidFill>
              <a:srgbClr val="D29F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8" name="Google Shape;98;p30"/>
          <p:cNvSpPr/>
          <p:nvPr/>
        </p:nvSpPr>
        <p:spPr>
          <a:xfrm>
            <a:off x="6201185" y="6088284"/>
            <a:ext cx="46736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9" name="Google Shape;99;p30"/>
          <p:cNvSpPr/>
          <p:nvPr/>
        </p:nvSpPr>
        <p:spPr>
          <a:xfrm>
            <a:off x="6201185" y="6088284"/>
            <a:ext cx="4673600" cy="81740"/>
          </a:xfrm>
          <a:prstGeom prst="rect">
            <a:avLst/>
          </a:prstGeom>
          <a:solidFill>
            <a:srgbClr val="8553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0" name="Google Shape;100;p30"/>
          <p:cNvSpPr/>
          <p:nvPr/>
        </p:nvSpPr>
        <p:spPr>
          <a:xfrm>
            <a:off x="6198795" y="-21511"/>
            <a:ext cx="4673600" cy="23128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1" name="Google Shape;101;p30"/>
          <p:cNvSpPr txBox="1"/>
          <p:nvPr>
            <p:ph type="ctrTitle"/>
          </p:nvPr>
        </p:nvSpPr>
        <p:spPr>
          <a:xfrm>
            <a:off x="6311154" y="2708476"/>
            <a:ext cx="4417807" cy="17021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102" name="Google Shape;102;p30"/>
          <p:cNvSpPr/>
          <p:nvPr>
            <p:ph idx="2" type="pic"/>
          </p:nvPr>
        </p:nvSpPr>
        <p:spPr>
          <a:xfrm>
            <a:off x="1195939" y="2695635"/>
            <a:ext cx="4414838" cy="3551578"/>
          </a:xfrm>
          <a:prstGeom prst="rect">
            <a:avLst/>
          </a:prstGeom>
          <a:noFill/>
          <a:ln>
            <a:noFill/>
          </a:ln>
        </p:spPr>
      </p:sp>
      <p:sp>
        <p:nvSpPr>
          <p:cNvPr id="103" name="Google Shape;103;p30"/>
          <p:cNvSpPr txBox="1"/>
          <p:nvPr>
            <p:ph idx="1" type="subTitle"/>
          </p:nvPr>
        </p:nvSpPr>
        <p:spPr>
          <a:xfrm>
            <a:off x="6311154" y="4421081"/>
            <a:ext cx="4413071" cy="1260629"/>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SzPts val="1368"/>
              <a:buNone/>
              <a:defRPr sz="1800">
                <a:solidFill>
                  <a:srgbClr val="424242"/>
                </a:solidFill>
              </a:defRPr>
            </a:lvl1pPr>
            <a:lvl2pPr lvl="1" algn="ctr">
              <a:lnSpc>
                <a:spcPct val="100000"/>
              </a:lnSpc>
              <a:spcBef>
                <a:spcPts val="440"/>
              </a:spcBef>
              <a:spcAft>
                <a:spcPts val="0"/>
              </a:spcAft>
              <a:buSzPts val="1672"/>
              <a:buNone/>
              <a:defRPr>
                <a:solidFill>
                  <a:srgbClr val="888888"/>
                </a:solidFill>
              </a:defRPr>
            </a:lvl2pPr>
            <a:lvl3pPr lvl="2" algn="ctr">
              <a:lnSpc>
                <a:spcPct val="100000"/>
              </a:lnSpc>
              <a:spcBef>
                <a:spcPts val="400"/>
              </a:spcBef>
              <a:spcAft>
                <a:spcPts val="0"/>
              </a:spcAft>
              <a:buSzPts val="1520"/>
              <a:buNone/>
              <a:defRPr>
                <a:solidFill>
                  <a:srgbClr val="888888"/>
                </a:solidFill>
              </a:defRPr>
            </a:lvl3pPr>
            <a:lvl4pPr lvl="3" algn="ctr">
              <a:lnSpc>
                <a:spcPct val="100000"/>
              </a:lnSpc>
              <a:spcBef>
                <a:spcPts val="360"/>
              </a:spcBef>
              <a:spcAft>
                <a:spcPts val="0"/>
              </a:spcAft>
              <a:buSzPts val="1368"/>
              <a:buNone/>
              <a:defRPr>
                <a:solidFill>
                  <a:srgbClr val="888888"/>
                </a:solidFill>
              </a:defRPr>
            </a:lvl4pPr>
            <a:lvl5pPr lvl="4" algn="ctr">
              <a:lnSpc>
                <a:spcPct val="100000"/>
              </a:lnSpc>
              <a:spcBef>
                <a:spcPts val="320"/>
              </a:spcBef>
              <a:spcAft>
                <a:spcPts val="0"/>
              </a:spcAft>
              <a:buSzPts val="1216"/>
              <a:buNone/>
              <a:defRPr>
                <a:solidFill>
                  <a:srgbClr val="888888"/>
                </a:solidFill>
              </a:defRPr>
            </a:lvl5pPr>
            <a:lvl6pPr lvl="5" algn="ctr">
              <a:lnSpc>
                <a:spcPct val="100000"/>
              </a:lnSpc>
              <a:spcBef>
                <a:spcPts val="280"/>
              </a:spcBef>
              <a:spcAft>
                <a:spcPts val="0"/>
              </a:spcAft>
              <a:buSzPts val="1064"/>
              <a:buNone/>
              <a:defRPr>
                <a:solidFill>
                  <a:srgbClr val="888888"/>
                </a:solidFill>
              </a:defRPr>
            </a:lvl6pPr>
            <a:lvl7pPr lvl="6" algn="ctr">
              <a:lnSpc>
                <a:spcPct val="100000"/>
              </a:lnSpc>
              <a:spcBef>
                <a:spcPts val="280"/>
              </a:spcBef>
              <a:spcAft>
                <a:spcPts val="0"/>
              </a:spcAft>
              <a:buSzPts val="1064"/>
              <a:buNone/>
              <a:defRPr>
                <a:solidFill>
                  <a:srgbClr val="888888"/>
                </a:solidFill>
              </a:defRPr>
            </a:lvl7pPr>
            <a:lvl8pPr lvl="7" algn="ctr">
              <a:lnSpc>
                <a:spcPct val="100000"/>
              </a:lnSpc>
              <a:spcBef>
                <a:spcPts val="280"/>
              </a:spcBef>
              <a:spcAft>
                <a:spcPts val="0"/>
              </a:spcAft>
              <a:buSzPts val="1064"/>
              <a:buNone/>
              <a:defRPr>
                <a:solidFill>
                  <a:srgbClr val="888888"/>
                </a:solidFill>
              </a:defRPr>
            </a:lvl8pPr>
            <a:lvl9pPr lvl="8" algn="ctr">
              <a:lnSpc>
                <a:spcPct val="100000"/>
              </a:lnSpc>
              <a:spcBef>
                <a:spcPts val="280"/>
              </a:spcBef>
              <a:spcAft>
                <a:spcPts val="0"/>
              </a:spcAft>
              <a:buSzPts val="1064"/>
              <a:buNone/>
              <a:defRPr>
                <a:solidFill>
                  <a:srgbClr val="888888"/>
                </a:solidFill>
              </a:defRPr>
            </a:lvl9pPr>
          </a:lstStyle>
          <a:p/>
        </p:txBody>
      </p:sp>
      <p:sp>
        <p:nvSpPr>
          <p:cNvPr id="104" name="Google Shape;104;p30"/>
          <p:cNvSpPr txBox="1"/>
          <p:nvPr>
            <p:ph idx="12" type="sldNum"/>
          </p:nvPr>
        </p:nvSpPr>
        <p:spPr>
          <a:xfrm>
            <a:off x="6198795" y="5719967"/>
            <a:ext cx="8582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85530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05" name="Google Shape;105;p30"/>
          <p:cNvSpPr txBox="1"/>
          <p:nvPr>
            <p:ph idx="11" type="ftr"/>
          </p:nvPr>
        </p:nvSpPr>
        <p:spPr>
          <a:xfrm>
            <a:off x="7071360" y="5719967"/>
            <a:ext cx="3775456"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solidFill>
                  <a:srgbClr val="85530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0"/>
          <p:cNvSpPr txBox="1"/>
          <p:nvPr>
            <p:ph idx="10" type="dt"/>
          </p:nvPr>
        </p:nvSpPr>
        <p:spPr>
          <a:xfrm>
            <a:off x="6318325" y="1516829"/>
            <a:ext cx="2844800" cy="7509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4" name="Shape 244"/>
        <p:cNvGrpSpPr/>
        <p:nvPr/>
      </p:nvGrpSpPr>
      <p:grpSpPr>
        <a:xfrm>
          <a:off x="0" y="0"/>
          <a:ext cx="0" cy="0"/>
          <a:chOff x="0" y="0"/>
          <a:chExt cx="0" cy="0"/>
        </a:xfrm>
      </p:grpSpPr>
      <p:sp>
        <p:nvSpPr>
          <p:cNvPr id="245" name="Google Shape;245;p39"/>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9"/>
          <p:cNvSpPr txBox="1"/>
          <p:nvPr>
            <p:ph idx="1" type="body"/>
          </p:nvPr>
        </p:nvSpPr>
        <p:spPr>
          <a:xfrm rot="5400000">
            <a:off x="4332323" y="-617348"/>
            <a:ext cx="3508977" cy="9390977"/>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228600" lvl="8" marL="4114800" algn="l">
              <a:lnSpc>
                <a:spcPct val="100000"/>
              </a:lnSpc>
              <a:spcBef>
                <a:spcPts val="360"/>
              </a:spcBef>
              <a:spcAft>
                <a:spcPts val="0"/>
              </a:spcAft>
              <a:buSzPts val="1368"/>
              <a:buNone/>
              <a:defRPr/>
            </a:lvl9pPr>
          </a:lstStyle>
          <a:p/>
        </p:txBody>
      </p:sp>
      <p:sp>
        <p:nvSpPr>
          <p:cNvPr id="247" name="Google Shape;247;p39"/>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39"/>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49" name="Google Shape;249;p39"/>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0" name="Shape 250"/>
        <p:cNvGrpSpPr/>
        <p:nvPr/>
      </p:nvGrpSpPr>
      <p:grpSpPr>
        <a:xfrm>
          <a:off x="0" y="0"/>
          <a:ext cx="0" cy="0"/>
          <a:chOff x="0" y="0"/>
          <a:chExt cx="0" cy="0"/>
        </a:xfrm>
      </p:grpSpPr>
      <p:sp>
        <p:nvSpPr>
          <p:cNvPr id="251" name="Google Shape;251;p40"/>
          <p:cNvSpPr txBox="1"/>
          <p:nvPr>
            <p:ph type="title"/>
          </p:nvPr>
        </p:nvSpPr>
        <p:spPr>
          <a:xfrm rot="5400000">
            <a:off x="7438665" y="2430684"/>
            <a:ext cx="4780344" cy="1979271"/>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85530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40"/>
          <p:cNvSpPr txBox="1"/>
          <p:nvPr>
            <p:ph idx="1" type="body"/>
          </p:nvPr>
        </p:nvSpPr>
        <p:spPr>
          <a:xfrm rot="5400000">
            <a:off x="2630025" y="-195483"/>
            <a:ext cx="4780344" cy="7231605"/>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228600" lvl="8" marL="4114800" algn="l">
              <a:lnSpc>
                <a:spcPct val="100000"/>
              </a:lnSpc>
              <a:spcBef>
                <a:spcPts val="360"/>
              </a:spcBef>
              <a:spcAft>
                <a:spcPts val="0"/>
              </a:spcAft>
              <a:buSzPts val="1368"/>
              <a:buNone/>
              <a:defRPr/>
            </a:lvl9pPr>
          </a:lstStyle>
          <a:p/>
        </p:txBody>
      </p:sp>
      <p:sp>
        <p:nvSpPr>
          <p:cNvPr id="253" name="Google Shape;253;p40"/>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40"/>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55" name="Google Shape;255;p40"/>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31"/>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1"/>
          <p:cNvSpPr txBox="1"/>
          <p:nvPr>
            <p:ph idx="1" type="body"/>
          </p:nvPr>
        </p:nvSpPr>
        <p:spPr>
          <a:xfrm>
            <a:off x="1391323" y="2323652"/>
            <a:ext cx="9390977" cy="3508977"/>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228600" lvl="8" marL="4114800" algn="l">
              <a:lnSpc>
                <a:spcPct val="100000"/>
              </a:lnSpc>
              <a:spcBef>
                <a:spcPts val="360"/>
              </a:spcBef>
              <a:spcAft>
                <a:spcPts val="0"/>
              </a:spcAft>
              <a:buSzPts val="1368"/>
              <a:buNone/>
              <a:defRPr/>
            </a:lvl9pPr>
          </a:lstStyle>
          <a:p/>
        </p:txBody>
      </p:sp>
      <p:sp>
        <p:nvSpPr>
          <p:cNvPr id="110" name="Google Shape;110;p31"/>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1"/>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12" name="Google Shape;112;p31"/>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32"/>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2"/>
          <p:cNvSpPr txBox="1"/>
          <p:nvPr>
            <p:ph idx="1" type="body"/>
          </p:nvPr>
        </p:nvSpPr>
        <p:spPr>
          <a:xfrm>
            <a:off x="1882815" y="2316009"/>
            <a:ext cx="407619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824"/>
              <a:buNone/>
              <a:defRPr b="1" sz="2400">
                <a:solidFill>
                  <a:srgbClr val="855309"/>
                </a:solidFill>
              </a:defRPr>
            </a:lvl1pPr>
            <a:lvl2pPr indent="-228600" lvl="1" marL="914400" algn="l">
              <a:lnSpc>
                <a:spcPct val="100000"/>
              </a:lnSpc>
              <a:spcBef>
                <a:spcPts val="400"/>
              </a:spcBef>
              <a:spcAft>
                <a:spcPts val="0"/>
              </a:spcAft>
              <a:buSzPts val="1520"/>
              <a:buNone/>
              <a:defRPr b="1" sz="2000"/>
            </a:lvl2pPr>
            <a:lvl3pPr indent="-228600" lvl="2" marL="1371600" algn="l">
              <a:lnSpc>
                <a:spcPct val="100000"/>
              </a:lnSpc>
              <a:spcBef>
                <a:spcPts val="360"/>
              </a:spcBef>
              <a:spcAft>
                <a:spcPts val="0"/>
              </a:spcAft>
              <a:buSzPts val="1368"/>
              <a:buNone/>
              <a:defRPr b="1" sz="1800"/>
            </a:lvl3pPr>
            <a:lvl4pPr indent="-228600" lvl="3" marL="1828800" algn="l">
              <a:lnSpc>
                <a:spcPct val="100000"/>
              </a:lnSpc>
              <a:spcBef>
                <a:spcPts val="320"/>
              </a:spcBef>
              <a:spcAft>
                <a:spcPts val="0"/>
              </a:spcAft>
              <a:buSzPts val="1216"/>
              <a:buNone/>
              <a:defRPr b="1" sz="1600"/>
            </a:lvl4pPr>
            <a:lvl5pPr indent="-228600" lvl="4" marL="2286000" algn="l">
              <a:lnSpc>
                <a:spcPct val="100000"/>
              </a:lnSpc>
              <a:spcBef>
                <a:spcPts val="320"/>
              </a:spcBef>
              <a:spcAft>
                <a:spcPts val="0"/>
              </a:spcAft>
              <a:buSzPts val="1216"/>
              <a:buNone/>
              <a:defRPr b="1" sz="1600"/>
            </a:lvl5pPr>
            <a:lvl6pPr indent="-228600" lvl="5" marL="2743200" algn="l">
              <a:lnSpc>
                <a:spcPct val="100000"/>
              </a:lnSpc>
              <a:spcBef>
                <a:spcPts val="320"/>
              </a:spcBef>
              <a:spcAft>
                <a:spcPts val="0"/>
              </a:spcAft>
              <a:buSzPts val="1216"/>
              <a:buNone/>
              <a:defRPr b="1" sz="1600"/>
            </a:lvl6pPr>
            <a:lvl7pPr indent="-228600" lvl="6" marL="3200400" algn="l">
              <a:lnSpc>
                <a:spcPct val="100000"/>
              </a:lnSpc>
              <a:spcBef>
                <a:spcPts val="320"/>
              </a:spcBef>
              <a:spcAft>
                <a:spcPts val="0"/>
              </a:spcAft>
              <a:buSzPts val="1216"/>
              <a:buNone/>
              <a:defRPr b="1" sz="1600"/>
            </a:lvl7pPr>
            <a:lvl8pPr indent="-228600" lvl="7" marL="3657600" algn="l">
              <a:lnSpc>
                <a:spcPct val="100000"/>
              </a:lnSpc>
              <a:spcBef>
                <a:spcPts val="320"/>
              </a:spcBef>
              <a:spcAft>
                <a:spcPts val="0"/>
              </a:spcAft>
              <a:buSzPts val="1216"/>
              <a:buNone/>
              <a:defRPr b="1" sz="1600"/>
            </a:lvl8pPr>
            <a:lvl9pPr indent="-228600" lvl="8" marL="4114800" algn="l">
              <a:lnSpc>
                <a:spcPct val="100000"/>
              </a:lnSpc>
              <a:spcBef>
                <a:spcPts val="320"/>
              </a:spcBef>
              <a:spcAft>
                <a:spcPts val="0"/>
              </a:spcAft>
              <a:buSzPts val="1216"/>
              <a:buNone/>
              <a:defRPr b="1" sz="1600"/>
            </a:lvl9pPr>
          </a:lstStyle>
          <a:p/>
        </p:txBody>
      </p:sp>
      <p:sp>
        <p:nvSpPr>
          <p:cNvPr id="116" name="Google Shape;116;p32"/>
          <p:cNvSpPr txBox="1"/>
          <p:nvPr>
            <p:ph idx="2" type="body"/>
          </p:nvPr>
        </p:nvSpPr>
        <p:spPr>
          <a:xfrm>
            <a:off x="1388961" y="2974695"/>
            <a:ext cx="4559808" cy="2835797"/>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25119" lvl="1" marL="914400" algn="l">
              <a:lnSpc>
                <a:spcPct val="100000"/>
              </a:lnSpc>
              <a:spcBef>
                <a:spcPts val="400"/>
              </a:spcBef>
              <a:spcAft>
                <a:spcPts val="0"/>
              </a:spcAft>
              <a:buSzPts val="1520"/>
              <a:buChar char="?"/>
              <a:defRPr sz="2000"/>
            </a:lvl2pPr>
            <a:lvl3pPr indent="-315467" lvl="2" marL="1371600" algn="l">
              <a:lnSpc>
                <a:spcPct val="100000"/>
              </a:lnSpc>
              <a:spcBef>
                <a:spcPts val="360"/>
              </a:spcBef>
              <a:spcAft>
                <a:spcPts val="0"/>
              </a:spcAft>
              <a:buSzPts val="1368"/>
              <a:buChar char="?"/>
              <a:defRPr sz="1800"/>
            </a:lvl3pPr>
            <a:lvl4pPr indent="-305816" lvl="3" marL="1828800" algn="l">
              <a:lnSpc>
                <a:spcPct val="100000"/>
              </a:lnSpc>
              <a:spcBef>
                <a:spcPts val="320"/>
              </a:spcBef>
              <a:spcAft>
                <a:spcPts val="0"/>
              </a:spcAft>
              <a:buSzPts val="1216"/>
              <a:buChar char="?"/>
              <a:defRPr sz="1600"/>
            </a:lvl4pPr>
            <a:lvl5pPr indent="-305816" lvl="4" marL="2286000" algn="l">
              <a:lnSpc>
                <a:spcPct val="100000"/>
              </a:lnSpc>
              <a:spcBef>
                <a:spcPts val="320"/>
              </a:spcBef>
              <a:spcAft>
                <a:spcPts val="0"/>
              </a:spcAft>
              <a:buSzPts val="1216"/>
              <a:buChar char="?"/>
              <a:defRPr sz="1600"/>
            </a:lvl5pPr>
            <a:lvl6pPr indent="-305816" lvl="5" marL="2743200" algn="l">
              <a:lnSpc>
                <a:spcPct val="100000"/>
              </a:lnSpc>
              <a:spcBef>
                <a:spcPts val="320"/>
              </a:spcBef>
              <a:spcAft>
                <a:spcPts val="0"/>
              </a:spcAft>
              <a:buSzPts val="1216"/>
              <a:buChar char="?"/>
              <a:defRPr sz="1600"/>
            </a:lvl6pPr>
            <a:lvl7pPr indent="-305816" lvl="6" marL="3200400" algn="l">
              <a:lnSpc>
                <a:spcPct val="100000"/>
              </a:lnSpc>
              <a:spcBef>
                <a:spcPts val="320"/>
              </a:spcBef>
              <a:spcAft>
                <a:spcPts val="0"/>
              </a:spcAft>
              <a:buSzPts val="1216"/>
              <a:buChar char="?"/>
              <a:defRPr sz="1600"/>
            </a:lvl7pPr>
            <a:lvl8pPr indent="-305815" lvl="7" marL="3657600" algn="l">
              <a:lnSpc>
                <a:spcPct val="100000"/>
              </a:lnSpc>
              <a:spcBef>
                <a:spcPts val="320"/>
              </a:spcBef>
              <a:spcAft>
                <a:spcPts val="0"/>
              </a:spcAft>
              <a:buSzPts val="1216"/>
              <a:buChar char="?"/>
              <a:defRPr sz="1600"/>
            </a:lvl8pPr>
            <a:lvl9pPr indent="-228600" lvl="8" marL="4114800" algn="l">
              <a:lnSpc>
                <a:spcPct val="100000"/>
              </a:lnSpc>
              <a:spcBef>
                <a:spcPts val="320"/>
              </a:spcBef>
              <a:spcAft>
                <a:spcPts val="0"/>
              </a:spcAft>
              <a:buSzPts val="1216"/>
              <a:buNone/>
              <a:defRPr sz="1600"/>
            </a:lvl9pPr>
          </a:lstStyle>
          <a:p/>
        </p:txBody>
      </p:sp>
      <p:sp>
        <p:nvSpPr>
          <p:cNvPr id="117" name="Google Shape;117;p32"/>
          <p:cNvSpPr txBox="1"/>
          <p:nvPr>
            <p:ph idx="3" type="body"/>
          </p:nvPr>
        </p:nvSpPr>
        <p:spPr>
          <a:xfrm>
            <a:off x="6682450" y="2316010"/>
            <a:ext cx="407428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824"/>
              <a:buNone/>
              <a:defRPr b="1" sz="2400">
                <a:solidFill>
                  <a:srgbClr val="855309"/>
                </a:solidFill>
              </a:defRPr>
            </a:lvl1pPr>
            <a:lvl2pPr indent="-228600" lvl="1" marL="914400" algn="l">
              <a:lnSpc>
                <a:spcPct val="100000"/>
              </a:lnSpc>
              <a:spcBef>
                <a:spcPts val="400"/>
              </a:spcBef>
              <a:spcAft>
                <a:spcPts val="0"/>
              </a:spcAft>
              <a:buSzPts val="1520"/>
              <a:buNone/>
              <a:defRPr b="1" sz="2000"/>
            </a:lvl2pPr>
            <a:lvl3pPr indent="-228600" lvl="2" marL="1371600" algn="l">
              <a:lnSpc>
                <a:spcPct val="100000"/>
              </a:lnSpc>
              <a:spcBef>
                <a:spcPts val="360"/>
              </a:spcBef>
              <a:spcAft>
                <a:spcPts val="0"/>
              </a:spcAft>
              <a:buSzPts val="1368"/>
              <a:buNone/>
              <a:defRPr b="1" sz="1800"/>
            </a:lvl3pPr>
            <a:lvl4pPr indent="-228600" lvl="3" marL="1828800" algn="l">
              <a:lnSpc>
                <a:spcPct val="100000"/>
              </a:lnSpc>
              <a:spcBef>
                <a:spcPts val="320"/>
              </a:spcBef>
              <a:spcAft>
                <a:spcPts val="0"/>
              </a:spcAft>
              <a:buSzPts val="1216"/>
              <a:buNone/>
              <a:defRPr b="1" sz="1600"/>
            </a:lvl4pPr>
            <a:lvl5pPr indent="-228600" lvl="4" marL="2286000" algn="l">
              <a:lnSpc>
                <a:spcPct val="100000"/>
              </a:lnSpc>
              <a:spcBef>
                <a:spcPts val="320"/>
              </a:spcBef>
              <a:spcAft>
                <a:spcPts val="0"/>
              </a:spcAft>
              <a:buSzPts val="1216"/>
              <a:buNone/>
              <a:defRPr b="1" sz="1600"/>
            </a:lvl5pPr>
            <a:lvl6pPr indent="-228600" lvl="5" marL="2743200" algn="l">
              <a:lnSpc>
                <a:spcPct val="100000"/>
              </a:lnSpc>
              <a:spcBef>
                <a:spcPts val="320"/>
              </a:spcBef>
              <a:spcAft>
                <a:spcPts val="0"/>
              </a:spcAft>
              <a:buSzPts val="1216"/>
              <a:buNone/>
              <a:defRPr b="1" sz="1600"/>
            </a:lvl6pPr>
            <a:lvl7pPr indent="-228600" lvl="6" marL="3200400" algn="l">
              <a:lnSpc>
                <a:spcPct val="100000"/>
              </a:lnSpc>
              <a:spcBef>
                <a:spcPts val="320"/>
              </a:spcBef>
              <a:spcAft>
                <a:spcPts val="0"/>
              </a:spcAft>
              <a:buSzPts val="1216"/>
              <a:buNone/>
              <a:defRPr b="1" sz="1600"/>
            </a:lvl7pPr>
            <a:lvl8pPr indent="-228600" lvl="7" marL="3657600" algn="l">
              <a:lnSpc>
                <a:spcPct val="100000"/>
              </a:lnSpc>
              <a:spcBef>
                <a:spcPts val="320"/>
              </a:spcBef>
              <a:spcAft>
                <a:spcPts val="0"/>
              </a:spcAft>
              <a:buSzPts val="1216"/>
              <a:buNone/>
              <a:defRPr b="1" sz="1600"/>
            </a:lvl8pPr>
            <a:lvl9pPr indent="-228600" lvl="8" marL="4114800" algn="l">
              <a:lnSpc>
                <a:spcPct val="100000"/>
              </a:lnSpc>
              <a:spcBef>
                <a:spcPts val="320"/>
              </a:spcBef>
              <a:spcAft>
                <a:spcPts val="0"/>
              </a:spcAft>
              <a:buSzPts val="1216"/>
              <a:buNone/>
              <a:defRPr b="1" sz="1600"/>
            </a:lvl9pPr>
          </a:lstStyle>
          <a:p/>
        </p:txBody>
      </p:sp>
      <p:sp>
        <p:nvSpPr>
          <p:cNvPr id="118" name="Google Shape;118;p32"/>
          <p:cNvSpPr txBox="1"/>
          <p:nvPr>
            <p:ph idx="4" type="body"/>
          </p:nvPr>
        </p:nvSpPr>
        <p:spPr>
          <a:xfrm>
            <a:off x="6193536" y="2974695"/>
            <a:ext cx="4559808" cy="2835797"/>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25119" lvl="1" marL="914400" algn="l">
              <a:lnSpc>
                <a:spcPct val="100000"/>
              </a:lnSpc>
              <a:spcBef>
                <a:spcPts val="400"/>
              </a:spcBef>
              <a:spcAft>
                <a:spcPts val="0"/>
              </a:spcAft>
              <a:buSzPts val="1520"/>
              <a:buChar char="?"/>
              <a:defRPr sz="2000"/>
            </a:lvl2pPr>
            <a:lvl3pPr indent="-315467" lvl="2" marL="1371600" algn="l">
              <a:lnSpc>
                <a:spcPct val="100000"/>
              </a:lnSpc>
              <a:spcBef>
                <a:spcPts val="360"/>
              </a:spcBef>
              <a:spcAft>
                <a:spcPts val="0"/>
              </a:spcAft>
              <a:buSzPts val="1368"/>
              <a:buChar char="?"/>
              <a:defRPr sz="1800"/>
            </a:lvl3pPr>
            <a:lvl4pPr indent="-305816" lvl="3" marL="1828800" algn="l">
              <a:lnSpc>
                <a:spcPct val="100000"/>
              </a:lnSpc>
              <a:spcBef>
                <a:spcPts val="320"/>
              </a:spcBef>
              <a:spcAft>
                <a:spcPts val="0"/>
              </a:spcAft>
              <a:buSzPts val="1216"/>
              <a:buChar char="?"/>
              <a:defRPr sz="1600"/>
            </a:lvl4pPr>
            <a:lvl5pPr indent="-305816" lvl="4" marL="2286000" algn="l">
              <a:lnSpc>
                <a:spcPct val="100000"/>
              </a:lnSpc>
              <a:spcBef>
                <a:spcPts val="320"/>
              </a:spcBef>
              <a:spcAft>
                <a:spcPts val="0"/>
              </a:spcAft>
              <a:buSzPts val="1216"/>
              <a:buChar char="?"/>
              <a:defRPr sz="1600"/>
            </a:lvl5pPr>
            <a:lvl6pPr indent="-305816" lvl="5" marL="2743200" algn="l">
              <a:lnSpc>
                <a:spcPct val="100000"/>
              </a:lnSpc>
              <a:spcBef>
                <a:spcPts val="320"/>
              </a:spcBef>
              <a:spcAft>
                <a:spcPts val="0"/>
              </a:spcAft>
              <a:buSzPts val="1216"/>
              <a:buChar char="?"/>
              <a:defRPr sz="1600"/>
            </a:lvl6pPr>
            <a:lvl7pPr indent="-305816" lvl="6" marL="3200400" algn="l">
              <a:lnSpc>
                <a:spcPct val="100000"/>
              </a:lnSpc>
              <a:spcBef>
                <a:spcPts val="320"/>
              </a:spcBef>
              <a:spcAft>
                <a:spcPts val="0"/>
              </a:spcAft>
              <a:buSzPts val="1216"/>
              <a:buChar char="?"/>
              <a:defRPr sz="1600"/>
            </a:lvl7pPr>
            <a:lvl8pPr indent="-305815" lvl="7" marL="3657600" algn="l">
              <a:lnSpc>
                <a:spcPct val="100000"/>
              </a:lnSpc>
              <a:spcBef>
                <a:spcPts val="320"/>
              </a:spcBef>
              <a:spcAft>
                <a:spcPts val="0"/>
              </a:spcAft>
              <a:buSzPts val="1216"/>
              <a:buChar char="?"/>
              <a:defRPr sz="1600"/>
            </a:lvl8pPr>
            <a:lvl9pPr indent="-228600" lvl="8" marL="4114800" algn="l">
              <a:lnSpc>
                <a:spcPct val="100000"/>
              </a:lnSpc>
              <a:spcBef>
                <a:spcPts val="320"/>
              </a:spcBef>
              <a:spcAft>
                <a:spcPts val="0"/>
              </a:spcAft>
              <a:buSzPts val="1216"/>
              <a:buNone/>
              <a:defRPr sz="1600"/>
            </a:lvl9pPr>
          </a:lstStyle>
          <a:p/>
        </p:txBody>
      </p:sp>
      <p:sp>
        <p:nvSpPr>
          <p:cNvPr id="119" name="Google Shape;119;p32"/>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2"/>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21" name="Google Shape;121;p32"/>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33"/>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3"/>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3"/>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33"/>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p34"/>
          <p:cNvSpPr txBox="1"/>
          <p:nvPr>
            <p:ph type="title"/>
          </p:nvPr>
        </p:nvSpPr>
        <p:spPr>
          <a:xfrm>
            <a:off x="1678194" y="2900830"/>
            <a:ext cx="8849957" cy="13620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4"/>
          <p:cNvSpPr txBox="1"/>
          <p:nvPr>
            <p:ph idx="1" type="body"/>
          </p:nvPr>
        </p:nvSpPr>
        <p:spPr>
          <a:xfrm>
            <a:off x="1678194" y="4267201"/>
            <a:ext cx="8849956" cy="152041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1520"/>
              <a:buNone/>
              <a:defRPr sz="2000">
                <a:solidFill>
                  <a:srgbClr val="888888"/>
                </a:solidFill>
              </a:defRPr>
            </a:lvl1pPr>
            <a:lvl2pPr indent="-228600" lvl="1" marL="914400" algn="l">
              <a:lnSpc>
                <a:spcPct val="100000"/>
              </a:lnSpc>
              <a:spcBef>
                <a:spcPts val="360"/>
              </a:spcBef>
              <a:spcAft>
                <a:spcPts val="0"/>
              </a:spcAft>
              <a:buSzPts val="1368"/>
              <a:buNone/>
              <a:defRPr sz="1800">
                <a:solidFill>
                  <a:srgbClr val="888888"/>
                </a:solidFill>
              </a:defRPr>
            </a:lvl2pPr>
            <a:lvl3pPr indent="-228600" lvl="2" marL="1371600" algn="l">
              <a:lnSpc>
                <a:spcPct val="100000"/>
              </a:lnSpc>
              <a:spcBef>
                <a:spcPts val="320"/>
              </a:spcBef>
              <a:spcAft>
                <a:spcPts val="0"/>
              </a:spcAft>
              <a:buSzPts val="1216"/>
              <a:buNone/>
              <a:defRPr sz="1600">
                <a:solidFill>
                  <a:srgbClr val="888888"/>
                </a:solidFill>
              </a:defRPr>
            </a:lvl3pPr>
            <a:lvl4pPr indent="-228600" lvl="3" marL="1828800" algn="l">
              <a:lnSpc>
                <a:spcPct val="100000"/>
              </a:lnSpc>
              <a:spcBef>
                <a:spcPts val="280"/>
              </a:spcBef>
              <a:spcAft>
                <a:spcPts val="0"/>
              </a:spcAft>
              <a:buSzPts val="1064"/>
              <a:buNone/>
              <a:defRPr sz="1400">
                <a:solidFill>
                  <a:srgbClr val="888888"/>
                </a:solidFill>
              </a:defRPr>
            </a:lvl4pPr>
            <a:lvl5pPr indent="-228600" lvl="4" marL="2286000" algn="l">
              <a:lnSpc>
                <a:spcPct val="100000"/>
              </a:lnSpc>
              <a:spcBef>
                <a:spcPts val="280"/>
              </a:spcBef>
              <a:spcAft>
                <a:spcPts val="0"/>
              </a:spcAft>
              <a:buSzPts val="1064"/>
              <a:buNone/>
              <a:defRPr sz="1400">
                <a:solidFill>
                  <a:srgbClr val="888888"/>
                </a:solidFill>
              </a:defRPr>
            </a:lvl5pPr>
            <a:lvl6pPr indent="-228600" lvl="5" marL="2743200" algn="l">
              <a:lnSpc>
                <a:spcPct val="100000"/>
              </a:lnSpc>
              <a:spcBef>
                <a:spcPts val="280"/>
              </a:spcBef>
              <a:spcAft>
                <a:spcPts val="0"/>
              </a:spcAft>
              <a:buSzPts val="1064"/>
              <a:buNone/>
              <a:defRPr sz="1400">
                <a:solidFill>
                  <a:srgbClr val="888888"/>
                </a:solidFill>
              </a:defRPr>
            </a:lvl6pPr>
            <a:lvl7pPr indent="-228600" lvl="6" marL="3200400" algn="l">
              <a:lnSpc>
                <a:spcPct val="100000"/>
              </a:lnSpc>
              <a:spcBef>
                <a:spcPts val="280"/>
              </a:spcBef>
              <a:spcAft>
                <a:spcPts val="0"/>
              </a:spcAft>
              <a:buSzPts val="1064"/>
              <a:buNone/>
              <a:defRPr sz="1400">
                <a:solidFill>
                  <a:srgbClr val="888888"/>
                </a:solidFill>
              </a:defRPr>
            </a:lvl7pPr>
            <a:lvl8pPr indent="-228600" lvl="7" marL="3657600" algn="l">
              <a:lnSpc>
                <a:spcPct val="100000"/>
              </a:lnSpc>
              <a:spcBef>
                <a:spcPts val="280"/>
              </a:spcBef>
              <a:spcAft>
                <a:spcPts val="0"/>
              </a:spcAft>
              <a:buSzPts val="1064"/>
              <a:buNone/>
              <a:defRPr sz="1400">
                <a:solidFill>
                  <a:srgbClr val="888888"/>
                </a:solidFill>
              </a:defRPr>
            </a:lvl8pPr>
            <a:lvl9pPr indent="-228600" lvl="8" marL="4114800" algn="l">
              <a:lnSpc>
                <a:spcPct val="100000"/>
              </a:lnSpc>
              <a:spcBef>
                <a:spcPts val="280"/>
              </a:spcBef>
              <a:spcAft>
                <a:spcPts val="0"/>
              </a:spcAft>
              <a:buSzPts val="1064"/>
              <a:buNone/>
              <a:defRPr sz="1400">
                <a:solidFill>
                  <a:srgbClr val="888888"/>
                </a:solidFill>
              </a:defRPr>
            </a:lvl9pPr>
          </a:lstStyle>
          <a:p/>
        </p:txBody>
      </p:sp>
      <p:sp>
        <p:nvSpPr>
          <p:cNvPr id="130" name="Google Shape;130;p34"/>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4"/>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32" name="Google Shape;132;p34"/>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3" name="Shape 133"/>
        <p:cNvGrpSpPr/>
        <p:nvPr/>
      </p:nvGrpSpPr>
      <p:grpSpPr>
        <a:xfrm>
          <a:off x="0" y="0"/>
          <a:ext cx="0" cy="0"/>
          <a:chOff x="0" y="0"/>
          <a:chExt cx="0" cy="0"/>
        </a:xfrm>
      </p:grpSpPr>
      <p:sp>
        <p:nvSpPr>
          <p:cNvPr id="134" name="Google Shape;134;p35"/>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5"/>
          <p:cNvSpPr txBox="1"/>
          <p:nvPr>
            <p:ph idx="1" type="body"/>
          </p:nvPr>
        </p:nvSpPr>
        <p:spPr>
          <a:xfrm>
            <a:off x="1389888" y="2313432"/>
            <a:ext cx="4559808" cy="3493008"/>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228600" lvl="8" marL="4114800" algn="l">
              <a:lnSpc>
                <a:spcPct val="100000"/>
              </a:lnSpc>
              <a:spcBef>
                <a:spcPts val="360"/>
              </a:spcBef>
              <a:spcAft>
                <a:spcPts val="0"/>
              </a:spcAft>
              <a:buSzPts val="1368"/>
              <a:buNone/>
              <a:defRPr/>
            </a:lvl9pPr>
          </a:lstStyle>
          <a:p/>
        </p:txBody>
      </p:sp>
      <p:sp>
        <p:nvSpPr>
          <p:cNvPr id="136" name="Google Shape;136;p35"/>
          <p:cNvSpPr txBox="1"/>
          <p:nvPr>
            <p:ph idx="2" type="body"/>
          </p:nvPr>
        </p:nvSpPr>
        <p:spPr>
          <a:xfrm>
            <a:off x="6193536" y="2313431"/>
            <a:ext cx="4559808" cy="3493008"/>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360"/>
              </a:spcBef>
              <a:spcAft>
                <a:spcPts val="0"/>
              </a:spcAft>
              <a:buSzPts val="1368"/>
              <a:buChar char="?"/>
              <a:defRPr/>
            </a:lvl1pPr>
            <a:lvl2pPr indent="-315468" lvl="1" marL="914400" algn="l">
              <a:lnSpc>
                <a:spcPct val="100000"/>
              </a:lnSpc>
              <a:spcBef>
                <a:spcPts val="360"/>
              </a:spcBef>
              <a:spcAft>
                <a:spcPts val="0"/>
              </a:spcAft>
              <a:buSzPts val="1368"/>
              <a:buChar char="?"/>
              <a:defRPr/>
            </a:lvl2pPr>
            <a:lvl3pPr indent="-315467" lvl="2" marL="1371600" algn="l">
              <a:lnSpc>
                <a:spcPct val="100000"/>
              </a:lnSpc>
              <a:spcBef>
                <a:spcPts val="360"/>
              </a:spcBef>
              <a:spcAft>
                <a:spcPts val="0"/>
              </a:spcAft>
              <a:buSzPts val="1368"/>
              <a:buChar char="?"/>
              <a:defRPr/>
            </a:lvl3pPr>
            <a:lvl4pPr indent="-315467" lvl="3" marL="1828800" algn="l">
              <a:lnSpc>
                <a:spcPct val="100000"/>
              </a:lnSpc>
              <a:spcBef>
                <a:spcPts val="360"/>
              </a:spcBef>
              <a:spcAft>
                <a:spcPts val="0"/>
              </a:spcAft>
              <a:buSzPts val="1368"/>
              <a:buChar char="?"/>
              <a:defRPr/>
            </a:lvl4pPr>
            <a:lvl5pPr indent="-315467" lvl="4" marL="2286000" algn="l">
              <a:lnSpc>
                <a:spcPct val="100000"/>
              </a:lnSpc>
              <a:spcBef>
                <a:spcPts val="360"/>
              </a:spcBef>
              <a:spcAft>
                <a:spcPts val="0"/>
              </a:spcAft>
              <a:buSzPts val="1368"/>
              <a:buChar char="?"/>
              <a:defRPr/>
            </a:lvl5pPr>
            <a:lvl6pPr indent="-315467" lvl="5" marL="2743200" algn="l">
              <a:lnSpc>
                <a:spcPct val="100000"/>
              </a:lnSpc>
              <a:spcBef>
                <a:spcPts val="360"/>
              </a:spcBef>
              <a:spcAft>
                <a:spcPts val="0"/>
              </a:spcAft>
              <a:buSzPts val="1368"/>
              <a:buChar char="?"/>
              <a:defRPr/>
            </a:lvl6pPr>
            <a:lvl7pPr indent="-315467" lvl="6" marL="3200400" algn="l">
              <a:lnSpc>
                <a:spcPct val="100000"/>
              </a:lnSpc>
              <a:spcBef>
                <a:spcPts val="360"/>
              </a:spcBef>
              <a:spcAft>
                <a:spcPts val="0"/>
              </a:spcAft>
              <a:buSzPts val="1368"/>
              <a:buChar char="?"/>
              <a:defRPr/>
            </a:lvl7pPr>
            <a:lvl8pPr indent="-315467" lvl="7" marL="3657600" algn="l">
              <a:lnSpc>
                <a:spcPct val="100000"/>
              </a:lnSpc>
              <a:spcBef>
                <a:spcPts val="360"/>
              </a:spcBef>
              <a:spcAft>
                <a:spcPts val="0"/>
              </a:spcAft>
              <a:buSzPts val="1368"/>
              <a:buChar char="?"/>
              <a:defRPr/>
            </a:lvl8pPr>
            <a:lvl9pPr indent="-228600" lvl="8" marL="4114800" algn="l">
              <a:lnSpc>
                <a:spcPct val="100000"/>
              </a:lnSpc>
              <a:spcBef>
                <a:spcPts val="360"/>
              </a:spcBef>
              <a:spcAft>
                <a:spcPts val="0"/>
              </a:spcAft>
              <a:buSzPts val="1368"/>
              <a:buNone/>
              <a:defRPr/>
            </a:lvl9pPr>
          </a:lstStyle>
          <a:p/>
        </p:txBody>
      </p:sp>
      <p:sp>
        <p:nvSpPr>
          <p:cNvPr id="137" name="Google Shape;137;p35"/>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5"/>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39" name="Google Shape;139;p35"/>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 name="Shape 140"/>
        <p:cNvGrpSpPr/>
        <p:nvPr/>
      </p:nvGrpSpPr>
      <p:grpSpPr>
        <a:xfrm>
          <a:off x="0" y="0"/>
          <a:ext cx="0" cy="0"/>
          <a:chOff x="0" y="0"/>
          <a:chExt cx="0" cy="0"/>
        </a:xfrm>
      </p:grpSpPr>
      <p:sp>
        <p:nvSpPr>
          <p:cNvPr id="141" name="Google Shape;141;p36"/>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6"/>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43" name="Google Shape;143;p36"/>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4" name="Shape 144"/>
        <p:cNvGrpSpPr/>
        <p:nvPr/>
      </p:nvGrpSpPr>
      <p:grpSpPr>
        <a:xfrm>
          <a:off x="0" y="0"/>
          <a:ext cx="0" cy="0"/>
          <a:chOff x="0" y="0"/>
          <a:chExt cx="0" cy="0"/>
        </a:xfrm>
      </p:grpSpPr>
      <p:grpSp>
        <p:nvGrpSpPr>
          <p:cNvPr id="145" name="Google Shape;145;p37"/>
          <p:cNvGrpSpPr/>
          <p:nvPr/>
        </p:nvGrpSpPr>
        <p:grpSpPr>
          <a:xfrm>
            <a:off x="-859944" y="0"/>
            <a:ext cx="13944870" cy="7117071"/>
            <a:chOff x="-644959" y="0"/>
            <a:chExt cx="10458653" cy="7117071"/>
          </a:xfrm>
        </p:grpSpPr>
        <p:grpSp>
          <p:nvGrpSpPr>
            <p:cNvPr id="146" name="Google Shape;146;p37"/>
            <p:cNvGrpSpPr/>
            <p:nvPr/>
          </p:nvGrpSpPr>
          <p:grpSpPr>
            <a:xfrm>
              <a:off x="0" y="0"/>
              <a:ext cx="9144000" cy="6858000"/>
              <a:chOff x="0" y="0"/>
              <a:chExt cx="9144000" cy="6858000"/>
            </a:xfrm>
          </p:grpSpPr>
          <p:grpSp>
            <p:nvGrpSpPr>
              <p:cNvPr id="147" name="Google Shape;147;p37"/>
              <p:cNvGrpSpPr/>
              <p:nvPr/>
            </p:nvGrpSpPr>
            <p:grpSpPr>
              <a:xfrm>
                <a:off x="0" y="0"/>
                <a:ext cx="2514600" cy="6858000"/>
                <a:chOff x="0" y="0"/>
                <a:chExt cx="2514600" cy="6858000"/>
              </a:xfrm>
            </p:grpSpPr>
            <p:sp>
              <p:nvSpPr>
                <p:cNvPr id="148" name="Google Shape;148;p37"/>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9" name="Google Shape;149;p37"/>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0" name="Google Shape;150;p37"/>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51" name="Google Shape;151;p37"/>
              <p:cNvGrpSpPr/>
              <p:nvPr/>
            </p:nvGrpSpPr>
            <p:grpSpPr>
              <a:xfrm>
                <a:off x="422910" y="0"/>
                <a:ext cx="2514600" cy="6858000"/>
                <a:chOff x="0" y="0"/>
                <a:chExt cx="2514600" cy="6858000"/>
              </a:xfrm>
            </p:grpSpPr>
            <p:sp>
              <p:nvSpPr>
                <p:cNvPr id="152" name="Google Shape;152;p37"/>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3" name="Google Shape;153;p37"/>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4" name="Google Shape;154;p37"/>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55" name="Google Shape;155;p37"/>
              <p:cNvGrpSpPr/>
              <p:nvPr/>
            </p:nvGrpSpPr>
            <p:grpSpPr>
              <a:xfrm rot="10800000">
                <a:off x="6629400" y="0"/>
                <a:ext cx="2514600" cy="6858000"/>
                <a:chOff x="0" y="0"/>
                <a:chExt cx="2514600" cy="6858000"/>
              </a:xfrm>
            </p:grpSpPr>
            <p:sp>
              <p:nvSpPr>
                <p:cNvPr id="156" name="Google Shape;156;p37"/>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7" name="Google Shape;157;p37"/>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8" name="Google Shape;158;p37"/>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59" name="Google Shape;159;p37"/>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0" name="Google Shape;160;p37"/>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1" name="Google Shape;161;p37"/>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62" name="Google Shape;162;p37"/>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3" name="Google Shape;163;p37"/>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4" name="Google Shape;164;p37"/>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5" name="Google Shape;165;p37"/>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6" name="Google Shape;166;p37"/>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7" name="Google Shape;167;p37"/>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8" name="Google Shape;168;p37"/>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9" name="Google Shape;169;p37"/>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0" name="Google Shape;170;p37"/>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1" name="Google Shape;171;p37"/>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2" name="Google Shape;172;p37"/>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3" name="Google Shape;173;p37"/>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4" name="Google Shape;174;p37"/>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5" name="Google Shape;175;p37"/>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6" name="Google Shape;176;p37"/>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7" name="Google Shape;177;p37"/>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8" name="Google Shape;178;p37"/>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9" name="Google Shape;179;p37"/>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0" name="Google Shape;180;p37"/>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1" name="Google Shape;181;p37"/>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2" name="Google Shape;182;p37"/>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3" name="Google Shape;183;p37"/>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84" name="Google Shape;184;p37"/>
          <p:cNvSpPr/>
          <p:nvPr/>
        </p:nvSpPr>
        <p:spPr>
          <a:xfrm>
            <a:off x="6081656" y="-21511"/>
            <a:ext cx="4905488" cy="6271840"/>
          </a:xfrm>
          <a:prstGeom prst="rect">
            <a:avLst/>
          </a:prstGeom>
          <a:solidFill>
            <a:srgbClr val="F2F2F2"/>
          </a:solidFill>
          <a:ln cap="flat" cmpd="sng" w="12700">
            <a:solidFill>
              <a:srgbClr val="D29F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5" name="Google Shape;185;p37"/>
          <p:cNvSpPr/>
          <p:nvPr/>
        </p:nvSpPr>
        <p:spPr>
          <a:xfrm>
            <a:off x="6198795" y="-21510"/>
            <a:ext cx="46736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6" name="Google Shape;186;p37"/>
          <p:cNvSpPr/>
          <p:nvPr/>
        </p:nvSpPr>
        <p:spPr>
          <a:xfrm>
            <a:off x="1207429" y="601884"/>
            <a:ext cx="4749676" cy="5648445"/>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7" name="Google Shape;187;p37"/>
          <p:cNvSpPr/>
          <p:nvPr/>
        </p:nvSpPr>
        <p:spPr>
          <a:xfrm>
            <a:off x="6201185" y="6088284"/>
            <a:ext cx="4673600" cy="81740"/>
          </a:xfrm>
          <a:prstGeom prst="rect">
            <a:avLst/>
          </a:prstGeom>
          <a:solidFill>
            <a:srgbClr val="8553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8" name="Google Shape;188;p37"/>
          <p:cNvSpPr txBox="1"/>
          <p:nvPr>
            <p:ph type="title"/>
          </p:nvPr>
        </p:nvSpPr>
        <p:spPr>
          <a:xfrm>
            <a:off x="6319777" y="2657435"/>
            <a:ext cx="4406096" cy="146315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7"/>
          <p:cNvSpPr txBox="1"/>
          <p:nvPr>
            <p:ph idx="1" type="body"/>
          </p:nvPr>
        </p:nvSpPr>
        <p:spPr>
          <a:xfrm>
            <a:off x="1527859" y="856527"/>
            <a:ext cx="4120587" cy="5150734"/>
          </a:xfrm>
          <a:prstGeom prst="rect">
            <a:avLst/>
          </a:prstGeom>
          <a:noFill/>
          <a:ln>
            <a:noFill/>
          </a:ln>
        </p:spPr>
        <p:txBody>
          <a:bodyPr anchorCtr="0" anchor="t" bIns="45700" lIns="91425" spcFirstLastPara="1" rIns="91425" wrap="square" tIns="45700">
            <a:normAutofit/>
          </a:bodyPr>
          <a:lstStyle>
            <a:lvl1pPr indent="-344424" lvl="0" marL="457200" algn="l">
              <a:lnSpc>
                <a:spcPct val="100000"/>
              </a:lnSpc>
              <a:spcBef>
                <a:spcPts val="480"/>
              </a:spcBef>
              <a:spcAft>
                <a:spcPts val="0"/>
              </a:spcAft>
              <a:buSzPts val="1824"/>
              <a:buChar char="?"/>
              <a:defRPr sz="2400"/>
            </a:lvl1pPr>
            <a:lvl2pPr indent="-334772" lvl="1" marL="914400" algn="l">
              <a:lnSpc>
                <a:spcPct val="100000"/>
              </a:lnSpc>
              <a:spcBef>
                <a:spcPts val="440"/>
              </a:spcBef>
              <a:spcAft>
                <a:spcPts val="0"/>
              </a:spcAft>
              <a:buSzPts val="1672"/>
              <a:buChar char="?"/>
              <a:defRPr sz="2200"/>
            </a:lvl2pPr>
            <a:lvl3pPr indent="-325119" lvl="2" marL="1371600" algn="l">
              <a:lnSpc>
                <a:spcPct val="100000"/>
              </a:lnSpc>
              <a:spcBef>
                <a:spcPts val="400"/>
              </a:spcBef>
              <a:spcAft>
                <a:spcPts val="0"/>
              </a:spcAft>
              <a:buSzPts val="1520"/>
              <a:buChar char="?"/>
              <a:defRPr sz="2000"/>
            </a:lvl3pPr>
            <a:lvl4pPr indent="-315467" lvl="3" marL="1828800" algn="l">
              <a:lnSpc>
                <a:spcPct val="100000"/>
              </a:lnSpc>
              <a:spcBef>
                <a:spcPts val="360"/>
              </a:spcBef>
              <a:spcAft>
                <a:spcPts val="0"/>
              </a:spcAft>
              <a:buSzPts val="1368"/>
              <a:buChar char="?"/>
              <a:defRPr sz="1800"/>
            </a:lvl4pPr>
            <a:lvl5pPr indent="-305816" lvl="4" marL="2286000" algn="l">
              <a:lnSpc>
                <a:spcPct val="100000"/>
              </a:lnSpc>
              <a:spcBef>
                <a:spcPts val="320"/>
              </a:spcBef>
              <a:spcAft>
                <a:spcPts val="0"/>
              </a:spcAft>
              <a:buSzPts val="1216"/>
              <a:buChar char="?"/>
              <a:defRPr sz="1600"/>
            </a:lvl5pPr>
            <a:lvl6pPr indent="-325120" lvl="5" marL="2743200" algn="l">
              <a:lnSpc>
                <a:spcPct val="100000"/>
              </a:lnSpc>
              <a:spcBef>
                <a:spcPts val="400"/>
              </a:spcBef>
              <a:spcAft>
                <a:spcPts val="0"/>
              </a:spcAft>
              <a:buSzPts val="1520"/>
              <a:buChar char="?"/>
              <a:defRPr sz="2000"/>
            </a:lvl6pPr>
            <a:lvl7pPr indent="-325120" lvl="6" marL="3200400" algn="l">
              <a:lnSpc>
                <a:spcPct val="100000"/>
              </a:lnSpc>
              <a:spcBef>
                <a:spcPts val="400"/>
              </a:spcBef>
              <a:spcAft>
                <a:spcPts val="0"/>
              </a:spcAft>
              <a:buSzPts val="1520"/>
              <a:buChar char="?"/>
              <a:defRPr sz="2000"/>
            </a:lvl7pPr>
            <a:lvl8pPr indent="-325120" lvl="7" marL="3657600" algn="l">
              <a:lnSpc>
                <a:spcPct val="100000"/>
              </a:lnSpc>
              <a:spcBef>
                <a:spcPts val="400"/>
              </a:spcBef>
              <a:spcAft>
                <a:spcPts val="0"/>
              </a:spcAft>
              <a:buSzPts val="1520"/>
              <a:buChar char="?"/>
              <a:defRPr sz="2000"/>
            </a:lvl8pPr>
            <a:lvl9pPr indent="-228600" lvl="8" marL="4114800" algn="l">
              <a:lnSpc>
                <a:spcPct val="100000"/>
              </a:lnSpc>
              <a:spcBef>
                <a:spcPts val="400"/>
              </a:spcBef>
              <a:spcAft>
                <a:spcPts val="0"/>
              </a:spcAft>
              <a:buSzPts val="1520"/>
              <a:buNone/>
              <a:defRPr sz="2000"/>
            </a:lvl9pPr>
          </a:lstStyle>
          <a:p/>
        </p:txBody>
      </p:sp>
      <p:sp>
        <p:nvSpPr>
          <p:cNvPr id="190" name="Google Shape;190;p37"/>
          <p:cNvSpPr txBox="1"/>
          <p:nvPr>
            <p:ph idx="2" type="body"/>
          </p:nvPr>
        </p:nvSpPr>
        <p:spPr>
          <a:xfrm>
            <a:off x="6315456" y="4136994"/>
            <a:ext cx="4398379" cy="151790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16"/>
              <a:buNone/>
              <a:defRPr sz="1600">
                <a:solidFill>
                  <a:srgbClr val="424242"/>
                </a:solidFill>
              </a:defRPr>
            </a:lvl1pPr>
            <a:lvl2pPr indent="-228600" lvl="1" marL="914400" algn="l">
              <a:lnSpc>
                <a:spcPct val="100000"/>
              </a:lnSpc>
              <a:spcBef>
                <a:spcPts val="240"/>
              </a:spcBef>
              <a:spcAft>
                <a:spcPts val="0"/>
              </a:spcAft>
              <a:buSzPts val="912"/>
              <a:buNone/>
              <a:defRPr sz="1200"/>
            </a:lvl2pPr>
            <a:lvl3pPr indent="-228600" lvl="2" marL="1371600" algn="l">
              <a:lnSpc>
                <a:spcPct val="100000"/>
              </a:lnSpc>
              <a:spcBef>
                <a:spcPts val="200"/>
              </a:spcBef>
              <a:spcAft>
                <a:spcPts val="0"/>
              </a:spcAft>
              <a:buSzPts val="760"/>
              <a:buNone/>
              <a:defRPr sz="1000"/>
            </a:lvl3pPr>
            <a:lvl4pPr indent="-228600" lvl="3" marL="1828800" algn="l">
              <a:lnSpc>
                <a:spcPct val="100000"/>
              </a:lnSpc>
              <a:spcBef>
                <a:spcPts val="180"/>
              </a:spcBef>
              <a:spcAft>
                <a:spcPts val="0"/>
              </a:spcAft>
              <a:buSzPts val="684"/>
              <a:buNone/>
              <a:defRPr sz="900"/>
            </a:lvl4pPr>
            <a:lvl5pPr indent="-228600" lvl="4" marL="2286000" algn="l">
              <a:lnSpc>
                <a:spcPct val="100000"/>
              </a:lnSpc>
              <a:spcBef>
                <a:spcPts val="180"/>
              </a:spcBef>
              <a:spcAft>
                <a:spcPts val="0"/>
              </a:spcAft>
              <a:buSzPts val="684"/>
              <a:buNone/>
              <a:defRPr sz="900"/>
            </a:lvl5pPr>
            <a:lvl6pPr indent="-228600" lvl="5" marL="2743200" algn="l">
              <a:lnSpc>
                <a:spcPct val="100000"/>
              </a:lnSpc>
              <a:spcBef>
                <a:spcPts val="180"/>
              </a:spcBef>
              <a:spcAft>
                <a:spcPts val="0"/>
              </a:spcAft>
              <a:buSzPts val="684"/>
              <a:buNone/>
              <a:defRPr sz="900"/>
            </a:lvl6pPr>
            <a:lvl7pPr indent="-228600" lvl="6" marL="3200400" algn="l">
              <a:lnSpc>
                <a:spcPct val="100000"/>
              </a:lnSpc>
              <a:spcBef>
                <a:spcPts val="180"/>
              </a:spcBef>
              <a:spcAft>
                <a:spcPts val="0"/>
              </a:spcAft>
              <a:buSzPts val="684"/>
              <a:buNone/>
              <a:defRPr sz="900"/>
            </a:lvl7pPr>
            <a:lvl8pPr indent="-228600" lvl="7" marL="3657600" algn="l">
              <a:lnSpc>
                <a:spcPct val="100000"/>
              </a:lnSpc>
              <a:spcBef>
                <a:spcPts val="180"/>
              </a:spcBef>
              <a:spcAft>
                <a:spcPts val="0"/>
              </a:spcAft>
              <a:buSzPts val="684"/>
              <a:buNone/>
              <a:defRPr sz="900"/>
            </a:lvl8pPr>
            <a:lvl9pPr indent="-228600" lvl="8" marL="4114800" algn="l">
              <a:lnSpc>
                <a:spcPct val="100000"/>
              </a:lnSpc>
              <a:spcBef>
                <a:spcPts val="180"/>
              </a:spcBef>
              <a:spcAft>
                <a:spcPts val="0"/>
              </a:spcAft>
              <a:buSzPts val="684"/>
              <a:buNone/>
              <a:defRPr sz="900"/>
            </a:lvl9pPr>
          </a:lstStyle>
          <a:p/>
        </p:txBody>
      </p:sp>
      <p:sp>
        <p:nvSpPr>
          <p:cNvPr id="191" name="Google Shape;191;p37"/>
          <p:cNvSpPr txBox="1"/>
          <p:nvPr>
            <p:ph idx="11" type="ftr"/>
          </p:nvPr>
        </p:nvSpPr>
        <p:spPr>
          <a:xfrm>
            <a:off x="6188597" y="5724836"/>
            <a:ext cx="4658219"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7"/>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93" name="Google Shape;193;p37"/>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4" name="Shape 194"/>
        <p:cNvGrpSpPr/>
        <p:nvPr/>
      </p:nvGrpSpPr>
      <p:grpSpPr>
        <a:xfrm>
          <a:off x="0" y="0"/>
          <a:ext cx="0" cy="0"/>
          <a:chOff x="0" y="0"/>
          <a:chExt cx="0" cy="0"/>
        </a:xfrm>
      </p:grpSpPr>
      <p:grpSp>
        <p:nvGrpSpPr>
          <p:cNvPr id="195" name="Google Shape;195;p38"/>
          <p:cNvGrpSpPr/>
          <p:nvPr/>
        </p:nvGrpSpPr>
        <p:grpSpPr>
          <a:xfrm>
            <a:off x="-859944" y="0"/>
            <a:ext cx="13944870" cy="7117071"/>
            <a:chOff x="-644959" y="0"/>
            <a:chExt cx="10458653" cy="7117071"/>
          </a:xfrm>
        </p:grpSpPr>
        <p:grpSp>
          <p:nvGrpSpPr>
            <p:cNvPr id="196" name="Google Shape;196;p38"/>
            <p:cNvGrpSpPr/>
            <p:nvPr/>
          </p:nvGrpSpPr>
          <p:grpSpPr>
            <a:xfrm>
              <a:off x="0" y="0"/>
              <a:ext cx="9144000" cy="6858000"/>
              <a:chOff x="0" y="0"/>
              <a:chExt cx="9144000" cy="6858000"/>
            </a:xfrm>
          </p:grpSpPr>
          <p:grpSp>
            <p:nvGrpSpPr>
              <p:cNvPr id="197" name="Google Shape;197;p38"/>
              <p:cNvGrpSpPr/>
              <p:nvPr/>
            </p:nvGrpSpPr>
            <p:grpSpPr>
              <a:xfrm>
                <a:off x="0" y="0"/>
                <a:ext cx="2514600" cy="6858000"/>
                <a:chOff x="0" y="0"/>
                <a:chExt cx="2514600" cy="6858000"/>
              </a:xfrm>
            </p:grpSpPr>
            <p:sp>
              <p:nvSpPr>
                <p:cNvPr id="198" name="Google Shape;198;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0" name="Google Shape;200;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1" name="Google Shape;201;p38"/>
              <p:cNvGrpSpPr/>
              <p:nvPr/>
            </p:nvGrpSpPr>
            <p:grpSpPr>
              <a:xfrm>
                <a:off x="422910" y="0"/>
                <a:ext cx="2514600" cy="6858000"/>
                <a:chOff x="0" y="0"/>
                <a:chExt cx="2514600" cy="6858000"/>
              </a:xfrm>
            </p:grpSpPr>
            <p:sp>
              <p:nvSpPr>
                <p:cNvPr id="202" name="Google Shape;202;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3" name="Google Shape;203;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4" name="Google Shape;204;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5" name="Google Shape;205;p38"/>
              <p:cNvGrpSpPr/>
              <p:nvPr/>
            </p:nvGrpSpPr>
            <p:grpSpPr>
              <a:xfrm rot="10800000">
                <a:off x="6629400" y="0"/>
                <a:ext cx="2514600" cy="6858000"/>
                <a:chOff x="0" y="0"/>
                <a:chExt cx="2514600" cy="6858000"/>
              </a:xfrm>
            </p:grpSpPr>
            <p:sp>
              <p:nvSpPr>
                <p:cNvPr id="206" name="Google Shape;206;p38"/>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7" name="Google Shape;207;p38"/>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8" name="Google Shape;208;p38"/>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9" name="Google Shape;209;p38"/>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0" name="Google Shape;210;p38"/>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1" name="Google Shape;211;p38"/>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12" name="Google Shape;212;p38"/>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3" name="Google Shape;213;p38"/>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4" name="Google Shape;214;p38"/>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5" name="Google Shape;215;p38"/>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6" name="Google Shape;216;p38"/>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7" name="Google Shape;217;p38"/>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38"/>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9" name="Google Shape;219;p38"/>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0" name="Google Shape;220;p38"/>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1" name="Google Shape;221;p38"/>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38"/>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3" name="Google Shape;223;p38"/>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4" name="Google Shape;224;p38"/>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5" name="Google Shape;225;p38"/>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6" name="Google Shape;226;p38"/>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7" name="Google Shape;227;p38"/>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8" name="Google Shape;228;p38"/>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9" name="Google Shape;229;p38"/>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0" name="Google Shape;230;p38"/>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1" name="Google Shape;231;p38"/>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2" name="Google Shape;232;p38"/>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3" name="Google Shape;233;p38"/>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34" name="Google Shape;234;p38"/>
          <p:cNvSpPr/>
          <p:nvPr/>
        </p:nvSpPr>
        <p:spPr>
          <a:xfrm>
            <a:off x="6081656" y="-21511"/>
            <a:ext cx="4905488" cy="6271840"/>
          </a:xfrm>
          <a:prstGeom prst="rect">
            <a:avLst/>
          </a:prstGeom>
          <a:solidFill>
            <a:srgbClr val="F2F2F2"/>
          </a:solidFill>
          <a:ln cap="flat" cmpd="sng" w="12700">
            <a:solidFill>
              <a:srgbClr val="D29F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5" name="Google Shape;235;p38"/>
          <p:cNvSpPr/>
          <p:nvPr/>
        </p:nvSpPr>
        <p:spPr>
          <a:xfrm>
            <a:off x="6198795" y="-21510"/>
            <a:ext cx="46736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6" name="Google Shape;236;p38"/>
          <p:cNvSpPr/>
          <p:nvPr/>
        </p:nvSpPr>
        <p:spPr>
          <a:xfrm>
            <a:off x="1207429" y="601884"/>
            <a:ext cx="4749676" cy="5648445"/>
          </a:xfrm>
          <a:prstGeom prst="rect">
            <a:avLst/>
          </a:prstGeom>
          <a:solidFill>
            <a:srgbClr val="FFFFFF"/>
          </a:solidFill>
          <a:ln cap="flat" cmpd="sng" w="9525">
            <a:solidFill>
              <a:srgbClr val="271D1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7" name="Google Shape;237;p38"/>
          <p:cNvSpPr/>
          <p:nvPr/>
        </p:nvSpPr>
        <p:spPr>
          <a:xfrm>
            <a:off x="6201185" y="6088284"/>
            <a:ext cx="4673600" cy="81740"/>
          </a:xfrm>
          <a:prstGeom prst="rect">
            <a:avLst/>
          </a:prstGeom>
          <a:solidFill>
            <a:srgbClr val="8553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8" name="Google Shape;238;p38"/>
          <p:cNvSpPr txBox="1"/>
          <p:nvPr>
            <p:ph type="title"/>
          </p:nvPr>
        </p:nvSpPr>
        <p:spPr>
          <a:xfrm>
            <a:off x="6312565" y="2660904"/>
            <a:ext cx="4401312" cy="14630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55309"/>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239" name="Google Shape;239;p38"/>
          <p:cNvSpPr/>
          <p:nvPr>
            <p:ph idx="2" type="pic"/>
          </p:nvPr>
        </p:nvSpPr>
        <p:spPr>
          <a:xfrm>
            <a:off x="1340278" y="693795"/>
            <a:ext cx="4479497" cy="5468112"/>
          </a:xfrm>
          <a:prstGeom prst="rect">
            <a:avLst/>
          </a:prstGeom>
          <a:noFill/>
          <a:ln>
            <a:noFill/>
          </a:ln>
        </p:spPr>
      </p:sp>
      <p:sp>
        <p:nvSpPr>
          <p:cNvPr id="240" name="Google Shape;240;p38"/>
          <p:cNvSpPr txBox="1"/>
          <p:nvPr>
            <p:ph idx="1" type="body"/>
          </p:nvPr>
        </p:nvSpPr>
        <p:spPr>
          <a:xfrm>
            <a:off x="6312841" y="4133089"/>
            <a:ext cx="4400764" cy="15195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16"/>
              <a:buNone/>
              <a:defRPr sz="1600">
                <a:solidFill>
                  <a:srgbClr val="424242"/>
                </a:solidFill>
              </a:defRPr>
            </a:lvl1pPr>
            <a:lvl2pPr indent="-228600" lvl="1" marL="914400" algn="l">
              <a:lnSpc>
                <a:spcPct val="100000"/>
              </a:lnSpc>
              <a:spcBef>
                <a:spcPts val="240"/>
              </a:spcBef>
              <a:spcAft>
                <a:spcPts val="0"/>
              </a:spcAft>
              <a:buSzPts val="912"/>
              <a:buNone/>
              <a:defRPr sz="1200"/>
            </a:lvl2pPr>
            <a:lvl3pPr indent="-228600" lvl="2" marL="1371600" algn="l">
              <a:lnSpc>
                <a:spcPct val="100000"/>
              </a:lnSpc>
              <a:spcBef>
                <a:spcPts val="200"/>
              </a:spcBef>
              <a:spcAft>
                <a:spcPts val="0"/>
              </a:spcAft>
              <a:buSzPts val="760"/>
              <a:buNone/>
              <a:defRPr sz="1000"/>
            </a:lvl3pPr>
            <a:lvl4pPr indent="-228600" lvl="3" marL="1828800" algn="l">
              <a:lnSpc>
                <a:spcPct val="100000"/>
              </a:lnSpc>
              <a:spcBef>
                <a:spcPts val="180"/>
              </a:spcBef>
              <a:spcAft>
                <a:spcPts val="0"/>
              </a:spcAft>
              <a:buSzPts val="684"/>
              <a:buNone/>
              <a:defRPr sz="900"/>
            </a:lvl4pPr>
            <a:lvl5pPr indent="-228600" lvl="4" marL="2286000" algn="l">
              <a:lnSpc>
                <a:spcPct val="100000"/>
              </a:lnSpc>
              <a:spcBef>
                <a:spcPts val="180"/>
              </a:spcBef>
              <a:spcAft>
                <a:spcPts val="0"/>
              </a:spcAft>
              <a:buSzPts val="684"/>
              <a:buNone/>
              <a:defRPr sz="900"/>
            </a:lvl5pPr>
            <a:lvl6pPr indent="-228600" lvl="5" marL="2743200" algn="l">
              <a:lnSpc>
                <a:spcPct val="100000"/>
              </a:lnSpc>
              <a:spcBef>
                <a:spcPts val="180"/>
              </a:spcBef>
              <a:spcAft>
                <a:spcPts val="0"/>
              </a:spcAft>
              <a:buSzPts val="684"/>
              <a:buNone/>
              <a:defRPr sz="900"/>
            </a:lvl6pPr>
            <a:lvl7pPr indent="-228600" lvl="6" marL="3200400" algn="l">
              <a:lnSpc>
                <a:spcPct val="100000"/>
              </a:lnSpc>
              <a:spcBef>
                <a:spcPts val="180"/>
              </a:spcBef>
              <a:spcAft>
                <a:spcPts val="0"/>
              </a:spcAft>
              <a:buSzPts val="684"/>
              <a:buNone/>
              <a:defRPr sz="900"/>
            </a:lvl7pPr>
            <a:lvl8pPr indent="-228600" lvl="7" marL="3657600" algn="l">
              <a:lnSpc>
                <a:spcPct val="100000"/>
              </a:lnSpc>
              <a:spcBef>
                <a:spcPts val="180"/>
              </a:spcBef>
              <a:spcAft>
                <a:spcPts val="0"/>
              </a:spcAft>
              <a:buSzPts val="684"/>
              <a:buNone/>
              <a:defRPr sz="900"/>
            </a:lvl8pPr>
            <a:lvl9pPr indent="-228600" lvl="8" marL="4114800" algn="l">
              <a:lnSpc>
                <a:spcPct val="100000"/>
              </a:lnSpc>
              <a:spcBef>
                <a:spcPts val="180"/>
              </a:spcBef>
              <a:spcAft>
                <a:spcPts val="0"/>
              </a:spcAft>
              <a:buSzPts val="684"/>
              <a:buNone/>
              <a:defRPr sz="900"/>
            </a:lvl9pPr>
          </a:lstStyle>
          <a:p/>
        </p:txBody>
      </p:sp>
      <p:sp>
        <p:nvSpPr>
          <p:cNvPr id="241" name="Google Shape;241;p38"/>
          <p:cNvSpPr txBox="1"/>
          <p:nvPr>
            <p:ph idx="11" type="ftr"/>
          </p:nvPr>
        </p:nvSpPr>
        <p:spPr>
          <a:xfrm>
            <a:off x="6188597" y="5724836"/>
            <a:ext cx="4658219" cy="365125"/>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8"/>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43" name="Google Shape;243;p38"/>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E2AF"/>
            </a:gs>
            <a:gs pos="62000">
              <a:srgbClr val="B5A477"/>
            </a:gs>
            <a:gs pos="100000">
              <a:srgbClr val="A39464"/>
            </a:gs>
          </a:gsLst>
          <a:lin ang="5400000" scaled="0"/>
        </a:gradFill>
      </p:bgPr>
    </p:bg>
    <p:spTree>
      <p:nvGrpSpPr>
        <p:cNvPr id="9" name="Shape 9"/>
        <p:cNvGrpSpPr/>
        <p:nvPr/>
      </p:nvGrpSpPr>
      <p:grpSpPr>
        <a:xfrm>
          <a:off x="0" y="0"/>
          <a:ext cx="0" cy="0"/>
          <a:chOff x="0" y="0"/>
          <a:chExt cx="0" cy="0"/>
        </a:xfrm>
      </p:grpSpPr>
      <p:grpSp>
        <p:nvGrpSpPr>
          <p:cNvPr id="10" name="Google Shape;10;p29"/>
          <p:cNvGrpSpPr/>
          <p:nvPr/>
        </p:nvGrpSpPr>
        <p:grpSpPr>
          <a:xfrm>
            <a:off x="-856680" y="0"/>
            <a:ext cx="13944870" cy="7117071"/>
            <a:chOff x="-644959" y="0"/>
            <a:chExt cx="10458653" cy="7117071"/>
          </a:xfrm>
        </p:grpSpPr>
        <p:grpSp>
          <p:nvGrpSpPr>
            <p:cNvPr id="11" name="Google Shape;11;p29"/>
            <p:cNvGrpSpPr/>
            <p:nvPr/>
          </p:nvGrpSpPr>
          <p:grpSpPr>
            <a:xfrm>
              <a:off x="0" y="0"/>
              <a:ext cx="9144000" cy="6858000"/>
              <a:chOff x="0" y="0"/>
              <a:chExt cx="9144000" cy="6858000"/>
            </a:xfrm>
          </p:grpSpPr>
          <p:grpSp>
            <p:nvGrpSpPr>
              <p:cNvPr id="12" name="Google Shape;12;p29"/>
              <p:cNvGrpSpPr/>
              <p:nvPr/>
            </p:nvGrpSpPr>
            <p:grpSpPr>
              <a:xfrm>
                <a:off x="0" y="0"/>
                <a:ext cx="2514600" cy="6858000"/>
                <a:chOff x="0" y="0"/>
                <a:chExt cx="2514600" cy="6858000"/>
              </a:xfrm>
            </p:grpSpPr>
            <p:sp>
              <p:nvSpPr>
                <p:cNvPr id="13" name="Google Shape;13;p2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2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 name="Google Shape;15;p2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6" name="Google Shape;16;p29"/>
              <p:cNvGrpSpPr/>
              <p:nvPr/>
            </p:nvGrpSpPr>
            <p:grpSpPr>
              <a:xfrm>
                <a:off x="422910" y="0"/>
                <a:ext cx="2514600" cy="6858000"/>
                <a:chOff x="0" y="0"/>
                <a:chExt cx="2514600" cy="6858000"/>
              </a:xfrm>
            </p:grpSpPr>
            <p:sp>
              <p:nvSpPr>
                <p:cNvPr id="17" name="Google Shape;17;p2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2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 name="Google Shape;19;p2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 name="Google Shape;20;p29"/>
              <p:cNvGrpSpPr/>
              <p:nvPr/>
            </p:nvGrpSpPr>
            <p:grpSpPr>
              <a:xfrm rot="10800000">
                <a:off x="6629400" y="0"/>
                <a:ext cx="2514600" cy="6858000"/>
                <a:chOff x="0" y="0"/>
                <a:chExt cx="2514600" cy="6858000"/>
              </a:xfrm>
            </p:grpSpPr>
            <p:sp>
              <p:nvSpPr>
                <p:cNvPr id="21" name="Google Shape;21;p29"/>
                <p:cNvSpPr/>
                <p:nvPr/>
              </p:nvSpPr>
              <p:spPr>
                <a:xfrm>
                  <a:off x="914400" y="0"/>
                  <a:ext cx="1600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 name="Google Shape;22;p29"/>
                <p:cNvSpPr/>
                <p:nvPr/>
              </p:nvSpPr>
              <p:spPr>
                <a:xfrm>
                  <a:off x="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 name="Google Shape;23;p29"/>
                <p:cNvSpPr/>
                <p:nvPr/>
              </p:nvSpPr>
              <p:spPr>
                <a:xfrm>
                  <a:off x="2286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4" name="Google Shape;24;p29"/>
              <p:cNvSpPr/>
              <p:nvPr/>
            </p:nvSpPr>
            <p:spPr>
              <a:xfrm>
                <a:off x="3810000" y="0"/>
                <a:ext cx="28194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5" name="Google Shape;25;p29"/>
              <p:cNvSpPr/>
              <p:nvPr/>
            </p:nvSpPr>
            <p:spPr>
              <a:xfrm>
                <a:off x="2895600" y="0"/>
                <a:ext cx="4572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6" name="Google Shape;26;p29"/>
              <p:cNvSpPr/>
              <p:nvPr/>
            </p:nvSpPr>
            <p:spPr>
              <a:xfrm>
                <a:off x="3124200" y="0"/>
                <a:ext cx="762000" cy="6858000"/>
              </a:xfrm>
              <a:prstGeom prst="rect">
                <a:avLst/>
              </a:pr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7" name="Google Shape;27;p29"/>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8" name="Google Shape;28;p29"/>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 name="Google Shape;29;p29"/>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0" name="Google Shape;30;p29"/>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 name="Google Shape;31;p29"/>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 name="Google Shape;32;p29"/>
            <p:cNvSpPr/>
            <p:nvPr/>
          </p:nvSpPr>
          <p:spPr>
            <a:xfrm rot="1800000">
              <a:off x="2996165" y="2859252"/>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3" name="Google Shape;33;p29"/>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4" name="Google Shape;34;p29"/>
            <p:cNvSpPr/>
            <p:nvPr/>
          </p:nvSpPr>
          <p:spPr>
            <a:xfrm rot="1800000">
              <a:off x="3729591" y="1592427"/>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5" name="Google Shape;35;p29"/>
            <p:cNvSpPr/>
            <p:nvPr/>
          </p:nvSpPr>
          <p:spPr>
            <a:xfrm rot="1800000">
              <a:off x="2977115" y="325603"/>
              <a:ext cx="1601400" cy="1388236"/>
            </a:xfrm>
            <a:prstGeom prst="hexagon">
              <a:avLst>
                <a:gd fmla="val 28544" name="adj"/>
                <a:gd fmla="val 115470" name="vf"/>
              </a:avLst>
            </a:prstGeom>
            <a:solidFill>
              <a:schemeClr val="lt1">
                <a:alpha val="3529"/>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6" name="Google Shape;36;p29"/>
            <p:cNvSpPr/>
            <p:nvPr/>
          </p:nvSpPr>
          <p:spPr>
            <a:xfrm rot="1800000">
              <a:off x="4463014" y="5383378"/>
              <a:ext cx="1601400" cy="1388236"/>
            </a:xfrm>
            <a:prstGeom prst="hexagon">
              <a:avLst>
                <a:gd fmla="val 28544" name="adj"/>
                <a:gd fmla="val 115470" name="vf"/>
              </a:avLst>
            </a:prstGeom>
            <a:solidFill>
              <a:schemeClr val="lt1">
                <a:alpha val="549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7" name="Google Shape;37;p29"/>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8" name="Google Shape;38;p29"/>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9" name="Google Shape;39;p29"/>
            <p:cNvSpPr/>
            <p:nvPr/>
          </p:nvSpPr>
          <p:spPr>
            <a:xfrm rot="1800000">
              <a:off x="52941" y="284972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29"/>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1" name="Google Shape;41;p29"/>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2" name="Google Shape;42;p29"/>
            <p:cNvSpPr/>
            <p:nvPr/>
          </p:nvSpPr>
          <p:spPr>
            <a:xfrm rot="1800000">
              <a:off x="1529316" y="2859252"/>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3" name="Google Shape;43;p29"/>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4" name="Google Shape;44;p29"/>
            <p:cNvSpPr/>
            <p:nvPr/>
          </p:nvSpPr>
          <p:spPr>
            <a:xfrm rot="1800000">
              <a:off x="6806166" y="4145128"/>
              <a:ext cx="1601400" cy="1388236"/>
            </a:xfrm>
            <a:prstGeom prst="hexagon">
              <a:avLst>
                <a:gd fmla="val 28544" name="adj"/>
                <a:gd fmla="val 115470" name="vf"/>
              </a:avLst>
            </a:prstGeom>
            <a:solidFill>
              <a:schemeClr val="lt1">
                <a:alpha val="9411"/>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5" name="Google Shape;45;p2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6" name="Google Shape;46;p29"/>
            <p:cNvSpPr/>
            <p:nvPr/>
          </p:nvSpPr>
          <p:spPr>
            <a:xfrm rot="1800000">
              <a:off x="7549117" y="2868778"/>
              <a:ext cx="1601400" cy="1388236"/>
            </a:xfrm>
            <a:prstGeom prst="hexagon">
              <a:avLst>
                <a:gd fmla="val 28544" name="adj"/>
                <a:gd fmla="val 115470" name="vf"/>
              </a:avLst>
            </a:prstGeom>
            <a:solidFill>
              <a:schemeClr val="lt1">
                <a:alpha val="6274"/>
              </a:schemeClr>
            </a:solidFill>
            <a:ln cap="flat" cmpd="sng" w="12700">
              <a:solidFill>
                <a:schemeClr val="lt1">
                  <a:alpha val="745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7" name="Google Shape;47;p29"/>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8" name="Google Shape;48;p29"/>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49" name="Google Shape;49;p29"/>
          <p:cNvSpPr/>
          <p:nvPr/>
        </p:nvSpPr>
        <p:spPr>
          <a:xfrm>
            <a:off x="609600" y="333488"/>
            <a:ext cx="10972800" cy="618564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0" name="Google Shape;50;p29"/>
          <p:cNvSpPr/>
          <p:nvPr/>
        </p:nvSpPr>
        <p:spPr>
          <a:xfrm>
            <a:off x="6081656" y="-21511"/>
            <a:ext cx="4905488" cy="699244"/>
          </a:xfrm>
          <a:prstGeom prst="rect">
            <a:avLst/>
          </a:prstGeom>
          <a:solidFill>
            <a:srgbClr val="F5F5F5"/>
          </a:solidFill>
          <a:ln cap="flat" cmpd="sng" w="12700">
            <a:solidFill>
              <a:srgbClr val="D29F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1" name="Google Shape;51;p29"/>
          <p:cNvSpPr/>
          <p:nvPr/>
        </p:nvSpPr>
        <p:spPr>
          <a:xfrm>
            <a:off x="6198795" y="-21510"/>
            <a:ext cx="46736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2" name="Google Shape;52;p29"/>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855309"/>
              </a:buClr>
              <a:buSzPts val="4000"/>
              <a:buFont typeface="Century Gothic"/>
              <a:buNone/>
              <a:defRPr b="0" i="0" sz="4000" u="none" cap="none" strike="noStrike">
                <a:solidFill>
                  <a:srgbClr val="85530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3" name="Google Shape;53;p29"/>
          <p:cNvSpPr txBox="1"/>
          <p:nvPr>
            <p:ph idx="1" type="body"/>
          </p:nvPr>
        </p:nvSpPr>
        <p:spPr>
          <a:xfrm>
            <a:off x="1391323" y="2323652"/>
            <a:ext cx="9390977" cy="3508977"/>
          </a:xfrm>
          <a:prstGeom prst="rect">
            <a:avLst/>
          </a:prstGeom>
          <a:noFill/>
          <a:ln>
            <a:noFill/>
          </a:ln>
        </p:spPr>
        <p:txBody>
          <a:bodyPr anchorCtr="0" anchor="t" bIns="45700" lIns="91425" spcFirstLastPara="1" rIns="91425" wrap="square" tIns="45700">
            <a:normAutofit/>
          </a:bodyPr>
          <a:lstStyle>
            <a:lvl1pPr indent="-344424" lvl="0" marL="457200" marR="0" rtl="0" algn="l">
              <a:lnSpc>
                <a:spcPct val="100000"/>
              </a:lnSpc>
              <a:spcBef>
                <a:spcPts val="480"/>
              </a:spcBef>
              <a:spcAft>
                <a:spcPts val="0"/>
              </a:spcAft>
              <a:buClr>
                <a:srgbClr val="855309"/>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lnSpc>
                <a:spcPct val="100000"/>
              </a:lnSpc>
              <a:spcBef>
                <a:spcPts val="440"/>
              </a:spcBef>
              <a:spcAft>
                <a:spcPts val="0"/>
              </a:spcAft>
              <a:buClr>
                <a:srgbClr val="855309"/>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lnSpc>
                <a:spcPct val="100000"/>
              </a:lnSpc>
              <a:spcBef>
                <a:spcPts val="400"/>
              </a:spcBef>
              <a:spcAft>
                <a:spcPts val="0"/>
              </a:spcAft>
              <a:buClr>
                <a:srgbClr val="855309"/>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lnSpc>
                <a:spcPct val="100000"/>
              </a:lnSpc>
              <a:spcBef>
                <a:spcPts val="360"/>
              </a:spcBef>
              <a:spcAft>
                <a:spcPts val="0"/>
              </a:spcAft>
              <a:buClr>
                <a:srgbClr val="855309"/>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lnSpc>
                <a:spcPct val="100000"/>
              </a:lnSpc>
              <a:spcBef>
                <a:spcPts val="320"/>
              </a:spcBef>
              <a:spcAft>
                <a:spcPts val="0"/>
              </a:spcAft>
              <a:buClr>
                <a:srgbClr val="855309"/>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lnSpc>
                <a:spcPct val="100000"/>
              </a:lnSpc>
              <a:spcBef>
                <a:spcPts val="280"/>
              </a:spcBef>
              <a:spcAft>
                <a:spcPts val="0"/>
              </a:spcAft>
              <a:buClr>
                <a:srgbClr val="855309"/>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lnSpc>
                <a:spcPct val="100000"/>
              </a:lnSpc>
              <a:spcBef>
                <a:spcPts val="280"/>
              </a:spcBef>
              <a:spcAft>
                <a:spcPts val="0"/>
              </a:spcAft>
              <a:buClr>
                <a:srgbClr val="855309"/>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lnSpc>
                <a:spcPct val="100000"/>
              </a:lnSpc>
              <a:spcBef>
                <a:spcPts val="280"/>
              </a:spcBef>
              <a:spcAft>
                <a:spcPts val="0"/>
              </a:spcAft>
              <a:buClr>
                <a:srgbClr val="855309"/>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28600" lvl="8" marL="4114800" marR="0" rtl="0" algn="l">
              <a:lnSpc>
                <a:spcPct val="100000"/>
              </a:lnSpc>
              <a:spcBef>
                <a:spcPts val="280"/>
              </a:spcBef>
              <a:spcAft>
                <a:spcPts val="0"/>
              </a:spcAft>
              <a:buClr>
                <a:srgbClr val="855309"/>
              </a:buClr>
              <a:buSzPts val="1064"/>
              <a:buFont typeface="Noto Sans Symbols"/>
              <a:buNone/>
              <a:defRPr b="0" i="0" sz="1400" u="none" cap="none" strike="noStrike">
                <a:solidFill>
                  <a:schemeClr val="dk2"/>
                </a:solidFill>
                <a:latin typeface="Century Gothic"/>
                <a:ea typeface="Century Gothic"/>
                <a:cs typeface="Century Gothic"/>
                <a:sym typeface="Century Gothic"/>
              </a:defRPr>
            </a:lvl9pPr>
          </a:lstStyle>
          <a:p/>
        </p:txBody>
      </p:sp>
      <p:sp>
        <p:nvSpPr>
          <p:cNvPr id="54" name="Google Shape;54;p29"/>
          <p:cNvSpPr txBox="1"/>
          <p:nvPr>
            <p:ph idx="11" type="ftr"/>
          </p:nvPr>
        </p:nvSpPr>
        <p:spPr>
          <a:xfrm>
            <a:off x="6188597" y="5852161"/>
            <a:ext cx="4669536"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85530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5" name="Google Shape;55;p29"/>
          <p:cNvSpPr txBox="1"/>
          <p:nvPr>
            <p:ph idx="12" type="sldNum"/>
          </p:nvPr>
        </p:nvSpPr>
        <p:spPr>
          <a:xfrm>
            <a:off x="6198795" y="224492"/>
            <a:ext cx="1776208"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29"/>
          <p:cNvSpPr txBox="1"/>
          <p:nvPr>
            <p:ph idx="10" type="dt"/>
          </p:nvPr>
        </p:nvSpPr>
        <p:spPr>
          <a:xfrm>
            <a:off x="7996517" y="224493"/>
            <a:ext cx="2844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864">
          <p15:clr>
            <a:srgbClr val="F26B43"/>
          </p15:clr>
        </p15:guide>
        <p15:guide id="4" pos="6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dldliprevailingwage-labor+survey@maryland.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dldliprevailingwage-labor@maryland.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dldliprevailingwage-labor@maryland.gov" TargetMode="External"/><Relationship Id="rId4" Type="http://schemas.openxmlformats.org/officeDocument/2006/relationships/hyperlink" Target="mailto:dldliprevailingwage-labor@maryland.gov" TargetMode="External"/><Relationship Id="rId5" Type="http://schemas.openxmlformats.org/officeDocument/2006/relationships/hyperlink" Target="mailto:dldliprevailingwage-labor@maryland.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
          <p:cNvSpPr txBox="1"/>
          <p:nvPr>
            <p:ph type="ctrTitle"/>
          </p:nvPr>
        </p:nvSpPr>
        <p:spPr>
          <a:xfrm>
            <a:off x="6311154" y="2355273"/>
            <a:ext cx="4417807" cy="20553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br>
              <a:rPr lang="en-US"/>
            </a:br>
            <a:br>
              <a:rPr lang="en-US"/>
            </a:br>
            <a:r>
              <a:rPr b="1" lang="en-US" sz="4900"/>
              <a:t>The Annual Prevailing Wage Survey</a:t>
            </a:r>
            <a:endParaRPr/>
          </a:p>
        </p:txBody>
      </p:sp>
      <p:sp>
        <p:nvSpPr>
          <p:cNvPr id="261" name="Google Shape;261;p1"/>
          <p:cNvSpPr txBox="1"/>
          <p:nvPr>
            <p:ph idx="1" type="subTitle"/>
          </p:nvPr>
        </p:nvSpPr>
        <p:spPr>
          <a:xfrm>
            <a:off x="6311154" y="4421081"/>
            <a:ext cx="4417807" cy="126062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368"/>
              <a:buNone/>
            </a:pPr>
            <a:r>
              <a:t/>
            </a:r>
            <a:endParaRPr b="1">
              <a:solidFill>
                <a:srgbClr val="523126"/>
              </a:solidFill>
            </a:endParaRPr>
          </a:p>
          <a:p>
            <a:pPr indent="0" lvl="0" marL="0" rtl="0" algn="l">
              <a:lnSpc>
                <a:spcPct val="100000"/>
              </a:lnSpc>
              <a:spcBef>
                <a:spcPts val="500"/>
              </a:spcBef>
              <a:spcAft>
                <a:spcPts val="0"/>
              </a:spcAft>
              <a:buSzPts val="1900"/>
              <a:buNone/>
            </a:pPr>
            <a:r>
              <a:rPr b="1" lang="en-US" sz="2500">
                <a:solidFill>
                  <a:srgbClr val="523126"/>
                </a:solidFill>
              </a:rPr>
              <a:t>September 1-October 31</a:t>
            </a:r>
            <a:endParaRPr/>
          </a:p>
        </p:txBody>
      </p:sp>
      <p:pic>
        <p:nvPicPr>
          <p:cNvPr descr="A flag with a cross in the middle&#10;&#10;Description automatically generated" id="262" name="Google Shape;262;p1"/>
          <p:cNvPicPr preferRelativeResize="0"/>
          <p:nvPr>
            <p:ph idx="2" type="pic"/>
          </p:nvPr>
        </p:nvPicPr>
        <p:blipFill rotWithShape="1">
          <a:blip r:embed="rId3">
            <a:alphaModFix/>
          </a:blip>
          <a:srcRect b="0" l="2554" r="2553" t="0"/>
          <a:stretch/>
        </p:blipFill>
        <p:spPr>
          <a:xfrm>
            <a:off x="631047" y="1478344"/>
            <a:ext cx="3869235" cy="2942738"/>
          </a:xfrm>
          <a:prstGeom prst="rect">
            <a:avLst/>
          </a:prstGeom>
          <a:noFill/>
          <a:ln>
            <a:noFill/>
          </a:ln>
        </p:spPr>
      </p:pic>
      <p:sp>
        <p:nvSpPr>
          <p:cNvPr id="263" name="Google Shape;263;p1"/>
          <p:cNvSpPr txBox="1"/>
          <p:nvPr/>
        </p:nvSpPr>
        <p:spPr>
          <a:xfrm>
            <a:off x="6876450" y="555075"/>
            <a:ext cx="1829700" cy="8310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2"/>
                </a:solidFill>
                <a:latin typeface="Century Gothic"/>
                <a:ea typeface="Century Gothic"/>
                <a:cs typeface="Century Gothic"/>
                <a:sym typeface="Century Gothic"/>
              </a:rPr>
              <a:t>2025</a:t>
            </a:r>
            <a:endParaRPr b="0" i="0" sz="1400" u="none" cap="none" strike="noStrike">
              <a:solidFill>
                <a:srgbClr val="000000"/>
              </a:solidFill>
              <a:latin typeface="Arial"/>
              <a:ea typeface="Arial"/>
              <a:cs typeface="Arial"/>
              <a:sym typeface="Arial"/>
            </a:endParaRPr>
          </a:p>
        </p:txBody>
      </p:sp>
      <p:cxnSp>
        <p:nvCxnSpPr>
          <p:cNvPr id="264" name="Google Shape;264;p1"/>
          <p:cNvCxnSpPr/>
          <p:nvPr/>
        </p:nvCxnSpPr>
        <p:spPr>
          <a:xfrm>
            <a:off x="6311154" y="4592096"/>
            <a:ext cx="3720352" cy="0"/>
          </a:xfrm>
          <a:prstGeom prst="straightConnector1">
            <a:avLst/>
          </a:prstGeom>
          <a:noFill/>
          <a:ln cap="flat" cmpd="sng" w="38100">
            <a:solidFill>
              <a:schemeClr val="accent2"/>
            </a:solidFill>
            <a:prstDash val="solid"/>
            <a:miter lim="800000"/>
            <a:headEnd len="sm" w="sm" type="none"/>
            <a:tailEnd len="sm" w="sm" type="none"/>
          </a:ln>
        </p:spPr>
      </p:cxnSp>
      <p:sp>
        <p:nvSpPr>
          <p:cNvPr id="265" name="Google Shape;265;p1"/>
          <p:cNvSpPr txBox="1"/>
          <p:nvPr/>
        </p:nvSpPr>
        <p:spPr>
          <a:xfrm>
            <a:off x="433625" y="4421075"/>
            <a:ext cx="4489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CC0000"/>
                </a:solidFill>
                <a:latin typeface="Montserrat"/>
                <a:ea typeface="Montserrat"/>
                <a:cs typeface="Montserrat"/>
                <a:sym typeface="Montserrat"/>
              </a:rPr>
              <a:t>DIVISION OF LABOR AND INDUSTRY</a:t>
            </a:r>
            <a:endParaRPr b="1" sz="1700">
              <a:solidFill>
                <a:srgbClr val="CC0000"/>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798ddd04c6_0_6"/>
          <p:cNvSpPr txBox="1"/>
          <p:nvPr>
            <p:ph type="title"/>
          </p:nvPr>
        </p:nvSpPr>
        <p:spPr>
          <a:xfrm>
            <a:off x="1391320" y="1027664"/>
            <a:ext cx="9366300" cy="705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What Requirements Must Payroll Data Meet to be Considered (cont’d)?</a:t>
            </a:r>
            <a:endParaRPr b="1"/>
          </a:p>
        </p:txBody>
      </p:sp>
      <p:sp>
        <p:nvSpPr>
          <p:cNvPr id="330" name="Google Shape;330;g3798ddd04c6_0_6"/>
          <p:cNvSpPr txBox="1"/>
          <p:nvPr>
            <p:ph idx="1" type="body"/>
          </p:nvPr>
        </p:nvSpPr>
        <p:spPr>
          <a:xfrm>
            <a:off x="1391323" y="1846217"/>
            <a:ext cx="8990400" cy="4157400"/>
          </a:xfrm>
          <a:prstGeom prst="rect">
            <a:avLst/>
          </a:prstGeom>
          <a:noFill/>
          <a:ln>
            <a:noFill/>
          </a:ln>
        </p:spPr>
        <p:txBody>
          <a:bodyPr anchorCtr="0" anchor="t" bIns="45700" lIns="91425" spcFirstLastPara="1" rIns="91425" wrap="square" tIns="45700">
            <a:normAutofit lnSpcReduction="20000"/>
          </a:bodyPr>
          <a:lstStyle/>
          <a:p>
            <a:pPr indent="-334670" lvl="0" marL="342900" rtl="0" algn="l">
              <a:lnSpc>
                <a:spcPct val="100000"/>
              </a:lnSpc>
              <a:spcBef>
                <a:spcPts val="592"/>
              </a:spcBef>
              <a:spcAft>
                <a:spcPts val="0"/>
              </a:spcAft>
              <a:buClr>
                <a:srgbClr val="000000"/>
              </a:buClr>
              <a:buSzPts val="3200"/>
              <a:buChar char="▪"/>
            </a:pPr>
            <a:r>
              <a:rPr lang="en-US" sz="3200">
                <a:solidFill>
                  <a:srgbClr val="000000"/>
                </a:solidFill>
              </a:rPr>
              <a:t>Submitters must choose a </a:t>
            </a:r>
            <a:r>
              <a:rPr lang="en-US" sz="3200" u="sng">
                <a:solidFill>
                  <a:srgbClr val="000000"/>
                </a:solidFill>
              </a:rPr>
              <a:t>single week</a:t>
            </a:r>
            <a:r>
              <a:rPr lang="en-US" sz="3200">
                <a:solidFill>
                  <a:srgbClr val="000000"/>
                </a:solidFill>
              </a:rPr>
              <a:t> of payroll for each project for each classification for which they are submitting data</a:t>
            </a:r>
            <a:endParaRPr sz="3200">
              <a:solidFill>
                <a:srgbClr val="000000"/>
              </a:solidFill>
            </a:endParaRPr>
          </a:p>
          <a:p>
            <a:pPr indent="-334670" lvl="0" marL="342900" rtl="0" algn="l">
              <a:lnSpc>
                <a:spcPct val="100000"/>
              </a:lnSpc>
              <a:spcBef>
                <a:spcPts val="592"/>
              </a:spcBef>
              <a:spcAft>
                <a:spcPts val="0"/>
              </a:spcAft>
              <a:buClr>
                <a:srgbClr val="000000"/>
              </a:buClr>
              <a:buSzPts val="3200"/>
              <a:buChar char="▪"/>
            </a:pPr>
            <a:r>
              <a:rPr lang="en-US" sz="3200">
                <a:solidFill>
                  <a:srgbClr val="000000"/>
                </a:solidFill>
              </a:rPr>
              <a:t>Submitters may select a different week of payroll on that project to report data for a different classification - but remember: a given worker may be reported only </a:t>
            </a:r>
            <a:r>
              <a:rPr lang="en-US" sz="3200" u="sng">
                <a:solidFill>
                  <a:srgbClr val="000000"/>
                </a:solidFill>
              </a:rPr>
              <a:t>once</a:t>
            </a:r>
            <a:r>
              <a:rPr lang="en-US" sz="3200">
                <a:solidFill>
                  <a:srgbClr val="000000"/>
                </a:solidFill>
              </a:rPr>
              <a:t>, under one classification, on each project</a:t>
            </a:r>
            <a:endParaRPr sz="3200">
              <a:solidFill>
                <a:srgbClr val="000000"/>
              </a:solidFill>
            </a:endParaRPr>
          </a:p>
          <a:p>
            <a:pPr indent="0" lvl="0" marL="68580" rtl="0" algn="l">
              <a:lnSpc>
                <a:spcPct val="100000"/>
              </a:lnSpc>
              <a:spcBef>
                <a:spcPts val="592"/>
              </a:spcBef>
              <a:spcAft>
                <a:spcPts val="0"/>
              </a:spcAft>
              <a:buSzPts val="2432"/>
              <a:buNone/>
            </a:pPr>
            <a:r>
              <a:t/>
            </a:r>
            <a:endParaRPr b="1"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798ddd04c6_0_12"/>
          <p:cNvSpPr txBox="1"/>
          <p:nvPr>
            <p:ph type="title"/>
          </p:nvPr>
        </p:nvSpPr>
        <p:spPr>
          <a:xfrm>
            <a:off x="1391320" y="1027664"/>
            <a:ext cx="9366300" cy="705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Reporting Worker Data</a:t>
            </a:r>
            <a:endParaRPr b="1"/>
          </a:p>
        </p:txBody>
      </p:sp>
      <p:sp>
        <p:nvSpPr>
          <p:cNvPr id="337" name="Google Shape;337;g3798ddd04c6_0_12"/>
          <p:cNvSpPr txBox="1"/>
          <p:nvPr>
            <p:ph idx="1" type="body"/>
          </p:nvPr>
        </p:nvSpPr>
        <p:spPr>
          <a:xfrm>
            <a:off x="1391323" y="1846217"/>
            <a:ext cx="8990400" cy="4157400"/>
          </a:xfrm>
          <a:prstGeom prst="rect">
            <a:avLst/>
          </a:prstGeom>
          <a:noFill/>
          <a:ln>
            <a:noFill/>
          </a:ln>
        </p:spPr>
        <p:txBody>
          <a:bodyPr anchorCtr="0" anchor="t" bIns="45700" lIns="91425" spcFirstLastPara="1" rIns="91425" wrap="square" tIns="45700">
            <a:noAutofit/>
          </a:bodyPr>
          <a:lstStyle/>
          <a:p>
            <a:pPr indent="-264820" lvl="0" marL="342900" rtl="0" algn="l">
              <a:lnSpc>
                <a:spcPct val="100000"/>
              </a:lnSpc>
              <a:spcBef>
                <a:spcPts val="592"/>
              </a:spcBef>
              <a:spcAft>
                <a:spcPts val="0"/>
              </a:spcAft>
              <a:buClr>
                <a:srgbClr val="000000"/>
              </a:buClr>
              <a:buSzPts val="2100"/>
              <a:buChar char="▪"/>
            </a:pPr>
            <a:r>
              <a:rPr lang="en-US" sz="2100">
                <a:solidFill>
                  <a:srgbClr val="000000"/>
                </a:solidFill>
              </a:rPr>
              <a:t>Report the rate and fringe for each worker - no averages or aggregates</a:t>
            </a:r>
            <a:endParaRPr sz="2100">
              <a:solidFill>
                <a:srgbClr val="000000"/>
              </a:solidFill>
            </a:endParaRPr>
          </a:p>
          <a:p>
            <a:pPr indent="-320802" lvl="0" marL="342900" rtl="0" algn="l">
              <a:lnSpc>
                <a:spcPct val="100000"/>
              </a:lnSpc>
              <a:spcBef>
                <a:spcPts val="0"/>
              </a:spcBef>
              <a:spcAft>
                <a:spcPts val="0"/>
              </a:spcAft>
              <a:buClr>
                <a:srgbClr val="000000"/>
              </a:buClr>
              <a:buSzPts val="2100"/>
              <a:buChar char="▪"/>
            </a:pPr>
            <a:r>
              <a:rPr lang="en-US" sz="2100">
                <a:solidFill>
                  <a:schemeClr val="dk1"/>
                </a:solidFill>
              </a:rPr>
              <a:t>Only workers in the same classification on the same project in the same chosen week who are paid the same rate (wage and fringe) may be reported in multiple. </a:t>
            </a:r>
            <a:endParaRPr sz="2100">
              <a:solidFill>
                <a:srgbClr val="000000"/>
              </a:solidFill>
            </a:endParaRPr>
          </a:p>
          <a:p>
            <a:pPr indent="-264820" lvl="0" marL="342900" rtl="0" algn="l">
              <a:lnSpc>
                <a:spcPct val="100000"/>
              </a:lnSpc>
              <a:spcBef>
                <a:spcPts val="592"/>
              </a:spcBef>
              <a:spcAft>
                <a:spcPts val="0"/>
              </a:spcAft>
              <a:buClr>
                <a:srgbClr val="000000"/>
              </a:buClr>
              <a:buSzPts val="2100"/>
              <a:buChar char="▪"/>
            </a:pPr>
            <a:r>
              <a:rPr lang="en-US" sz="2100">
                <a:solidFill>
                  <a:srgbClr val="000000"/>
                </a:solidFill>
              </a:rPr>
              <a:t>Report a worker only </a:t>
            </a:r>
            <a:r>
              <a:rPr lang="en-US" sz="2100" u="sng">
                <a:solidFill>
                  <a:srgbClr val="000000"/>
                </a:solidFill>
              </a:rPr>
              <a:t>once</a:t>
            </a:r>
            <a:r>
              <a:rPr lang="en-US" sz="2100">
                <a:solidFill>
                  <a:srgbClr val="000000"/>
                </a:solidFill>
              </a:rPr>
              <a:t>, in only </a:t>
            </a:r>
            <a:r>
              <a:rPr lang="en-US" sz="2100" u="sng">
                <a:solidFill>
                  <a:srgbClr val="000000"/>
                </a:solidFill>
              </a:rPr>
              <a:t>one</a:t>
            </a:r>
            <a:r>
              <a:rPr lang="en-US" sz="2100">
                <a:solidFill>
                  <a:srgbClr val="000000"/>
                </a:solidFill>
              </a:rPr>
              <a:t> classification, on a given project.  If a worker worked in more than one classification on that project, report them under the classification in which they performed the greatest number of hours during the selected week.</a:t>
            </a:r>
            <a:endParaRPr sz="2100">
              <a:solidFill>
                <a:srgbClr val="000000"/>
              </a:solidFill>
            </a:endParaRPr>
          </a:p>
          <a:p>
            <a:pPr indent="-264820" lvl="0" marL="342900" rtl="0" algn="l">
              <a:lnSpc>
                <a:spcPct val="100000"/>
              </a:lnSpc>
              <a:spcBef>
                <a:spcPts val="592"/>
              </a:spcBef>
              <a:spcAft>
                <a:spcPts val="0"/>
              </a:spcAft>
              <a:buClr>
                <a:srgbClr val="000000"/>
              </a:buClr>
              <a:buSzPts val="2100"/>
              <a:buChar char="▪"/>
            </a:pPr>
            <a:r>
              <a:rPr lang="en-US" sz="2100">
                <a:solidFill>
                  <a:srgbClr val="000000"/>
                </a:solidFill>
              </a:rPr>
              <a:t>If you aren’t sure of which classification to use, look at the crosswalk, or contact the prevailing wage unit</a:t>
            </a:r>
            <a:endParaRPr sz="2100">
              <a:solidFill>
                <a:srgbClr val="000000"/>
              </a:solidFill>
            </a:endParaRPr>
          </a:p>
          <a:p>
            <a:pPr indent="0" lvl="0" marL="0" rtl="0" algn="l">
              <a:lnSpc>
                <a:spcPct val="100000"/>
              </a:lnSpc>
              <a:spcBef>
                <a:spcPts val="592"/>
              </a:spcBef>
              <a:spcAft>
                <a:spcPts val="0"/>
              </a:spcAft>
              <a:buSzPts val="1368"/>
              <a:buNone/>
            </a:pPr>
            <a:r>
              <a:t/>
            </a:r>
            <a:endParaRPr sz="2100">
              <a:solidFill>
                <a:srgbClr val="000000"/>
              </a:solidFill>
            </a:endParaRPr>
          </a:p>
          <a:p>
            <a:pPr indent="0" lvl="0" marL="342900" rtl="0" algn="l">
              <a:lnSpc>
                <a:spcPct val="100000"/>
              </a:lnSpc>
              <a:spcBef>
                <a:spcPts val="0"/>
              </a:spcBef>
              <a:spcAft>
                <a:spcPts val="0"/>
              </a:spcAft>
              <a:buSzPts val="1368"/>
              <a:buNone/>
            </a:pPr>
            <a:r>
              <a:t/>
            </a:r>
            <a:endParaRPr sz="2100">
              <a:solidFill>
                <a:srgbClr val="000000"/>
              </a:solidFill>
            </a:endParaRPr>
          </a:p>
          <a:p>
            <a:pPr indent="0" lvl="0" marL="68580" rtl="0" algn="l">
              <a:lnSpc>
                <a:spcPct val="100000"/>
              </a:lnSpc>
              <a:spcBef>
                <a:spcPts val="592"/>
              </a:spcBef>
              <a:spcAft>
                <a:spcPts val="0"/>
              </a:spcAft>
              <a:buSzPts val="2432"/>
              <a:buNone/>
            </a:pPr>
            <a:r>
              <a:t/>
            </a:r>
            <a:endParaRPr b="1"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798ddd04c6_0_18"/>
          <p:cNvSpPr txBox="1"/>
          <p:nvPr>
            <p:ph type="title"/>
          </p:nvPr>
        </p:nvSpPr>
        <p:spPr>
          <a:xfrm>
            <a:off x="1391325" y="1027685"/>
            <a:ext cx="9366300" cy="1331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Collective Bargaining Agreement Submission and Submission of Other Prevailing Rates</a:t>
            </a:r>
            <a:endParaRPr b="1"/>
          </a:p>
        </p:txBody>
      </p:sp>
      <p:sp>
        <p:nvSpPr>
          <p:cNvPr id="344" name="Google Shape;344;g3798ddd04c6_0_18"/>
          <p:cNvSpPr txBox="1"/>
          <p:nvPr>
            <p:ph idx="1" type="body"/>
          </p:nvPr>
        </p:nvSpPr>
        <p:spPr>
          <a:xfrm>
            <a:off x="1391325" y="2497174"/>
            <a:ext cx="8990400" cy="3506400"/>
          </a:xfrm>
          <a:prstGeom prst="rect">
            <a:avLst/>
          </a:prstGeom>
          <a:noFill/>
          <a:ln>
            <a:noFill/>
          </a:ln>
        </p:spPr>
        <p:txBody>
          <a:bodyPr anchorCtr="0" anchor="t" bIns="45700" lIns="91425" spcFirstLastPara="1" rIns="91425" wrap="square" tIns="45700">
            <a:noAutofit/>
          </a:bodyPr>
          <a:lstStyle/>
          <a:p>
            <a:pPr indent="-296570" lvl="0" marL="342900" rtl="0" algn="l">
              <a:lnSpc>
                <a:spcPct val="100000"/>
              </a:lnSpc>
              <a:spcBef>
                <a:spcPts val="592"/>
              </a:spcBef>
              <a:spcAft>
                <a:spcPts val="0"/>
              </a:spcAft>
              <a:buClr>
                <a:srgbClr val="000000"/>
              </a:buClr>
              <a:buSzPts val="2600"/>
              <a:buChar char="▪"/>
            </a:pPr>
            <a:r>
              <a:rPr lang="en-US" sz="2600">
                <a:solidFill>
                  <a:srgbClr val="000000"/>
                </a:solidFill>
              </a:rPr>
              <a:t>Collective bargaining agreements may be submitted; please see the attestation form for instructions.  </a:t>
            </a:r>
            <a:endParaRPr sz="2600">
              <a:solidFill>
                <a:srgbClr val="000000"/>
              </a:solidFill>
            </a:endParaRPr>
          </a:p>
          <a:p>
            <a:pPr indent="-258470" lvl="0" marL="342900" rtl="0" algn="l">
              <a:lnSpc>
                <a:spcPct val="100000"/>
              </a:lnSpc>
              <a:spcBef>
                <a:spcPts val="592"/>
              </a:spcBef>
              <a:spcAft>
                <a:spcPts val="0"/>
              </a:spcAft>
              <a:buClr>
                <a:srgbClr val="000000"/>
              </a:buClr>
              <a:buSzPts val="2000"/>
              <a:buChar char="▪"/>
            </a:pPr>
            <a:r>
              <a:rPr lang="en-US" sz="2600">
                <a:solidFill>
                  <a:srgbClr val="000000"/>
                </a:solidFill>
              </a:rPr>
              <a:t>Information concerning rates determined by other authorities may be submitted directly to </a:t>
            </a:r>
            <a:r>
              <a:rPr lang="en-US" sz="2550" u="sng">
                <a:solidFill>
                  <a:schemeClr val="hlink"/>
                </a:solidFill>
                <a:highlight>
                  <a:srgbClr val="FFFFFF"/>
                </a:highlight>
                <a:latin typeface="Roboto"/>
                <a:ea typeface="Roboto"/>
                <a:cs typeface="Roboto"/>
                <a:sym typeface="Roboto"/>
                <a:hlinkClick r:id="rId3"/>
              </a:rPr>
              <a:t>dldliprevailingwage-labor+survey@maryland.gov</a:t>
            </a:r>
            <a:endParaRPr sz="3500">
              <a:solidFill>
                <a:srgbClr val="000000"/>
              </a:solidFill>
            </a:endParaRPr>
          </a:p>
          <a:p>
            <a:pPr indent="0" lvl="0" marL="0" rtl="0" algn="l">
              <a:lnSpc>
                <a:spcPct val="100000"/>
              </a:lnSpc>
              <a:spcBef>
                <a:spcPts val="592"/>
              </a:spcBef>
              <a:spcAft>
                <a:spcPts val="0"/>
              </a:spcAft>
              <a:buSzPts val="1368"/>
              <a:buNone/>
            </a:pPr>
            <a:r>
              <a:t/>
            </a:r>
            <a:endParaRPr sz="2700">
              <a:solidFill>
                <a:srgbClr val="000000"/>
              </a:solidFill>
            </a:endParaRPr>
          </a:p>
          <a:p>
            <a:pPr indent="0" lvl="0" marL="342900" rtl="0" algn="l">
              <a:lnSpc>
                <a:spcPct val="100000"/>
              </a:lnSpc>
              <a:spcBef>
                <a:spcPts val="0"/>
              </a:spcBef>
              <a:spcAft>
                <a:spcPts val="0"/>
              </a:spcAft>
              <a:buSzPts val="1368"/>
              <a:buNone/>
            </a:pPr>
            <a:r>
              <a:t/>
            </a:r>
            <a:endParaRPr sz="2100">
              <a:solidFill>
                <a:srgbClr val="000000"/>
              </a:solidFill>
            </a:endParaRPr>
          </a:p>
          <a:p>
            <a:pPr indent="0" lvl="0" marL="68580" rtl="0" algn="l">
              <a:lnSpc>
                <a:spcPct val="100000"/>
              </a:lnSpc>
              <a:spcBef>
                <a:spcPts val="592"/>
              </a:spcBef>
              <a:spcAft>
                <a:spcPts val="0"/>
              </a:spcAft>
              <a:buSzPts val="2432"/>
              <a:buNone/>
            </a:pPr>
            <a:r>
              <a:t/>
            </a:r>
            <a:endParaRPr b="1"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8"/>
          <p:cNvSpPr txBox="1"/>
          <p:nvPr>
            <p:ph type="title"/>
          </p:nvPr>
        </p:nvSpPr>
        <p:spPr>
          <a:xfrm>
            <a:off x="1391320" y="862149"/>
            <a:ext cx="9366325" cy="72281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855309"/>
              </a:buClr>
              <a:buSzPts val="4000"/>
              <a:buFont typeface="Century Gothic"/>
              <a:buNone/>
            </a:pPr>
            <a:r>
              <a:rPr b="1" lang="en-US"/>
              <a:t>Auditing and Validation</a:t>
            </a:r>
            <a:endParaRPr b="1"/>
          </a:p>
        </p:txBody>
      </p:sp>
      <p:sp>
        <p:nvSpPr>
          <p:cNvPr id="351" name="Google Shape;351;p8"/>
          <p:cNvSpPr txBox="1"/>
          <p:nvPr>
            <p:ph idx="1" type="body"/>
          </p:nvPr>
        </p:nvSpPr>
        <p:spPr>
          <a:xfrm>
            <a:off x="1391323" y="1785257"/>
            <a:ext cx="8990350" cy="4014651"/>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1084"/>
              </a:spcBef>
              <a:spcAft>
                <a:spcPts val="0"/>
              </a:spcAft>
              <a:buSzPts val="3100"/>
              <a:buFont typeface="Noto Sans Symbols"/>
              <a:buChar char="▪"/>
            </a:pPr>
            <a:r>
              <a:rPr lang="en-US" sz="3100">
                <a:solidFill>
                  <a:schemeClr val="dk1"/>
                </a:solidFill>
              </a:rPr>
              <a:t>The unit will </a:t>
            </a:r>
            <a:r>
              <a:rPr b="1" lang="en-US" sz="3100">
                <a:solidFill>
                  <a:schemeClr val="dk1"/>
                </a:solidFill>
              </a:rPr>
              <a:t>audit</a:t>
            </a:r>
            <a:r>
              <a:rPr lang="en-US" sz="3100">
                <a:solidFill>
                  <a:schemeClr val="dk1"/>
                </a:solidFill>
              </a:rPr>
              <a:t> submissions to validate data</a:t>
            </a:r>
            <a:endParaRPr sz="3100">
              <a:solidFill>
                <a:schemeClr val="dk1"/>
              </a:solidFill>
            </a:endParaRPr>
          </a:p>
          <a:p>
            <a:pPr indent="-342900" lvl="0" marL="342900" rtl="0" algn="l">
              <a:lnSpc>
                <a:spcPct val="80000"/>
              </a:lnSpc>
              <a:spcBef>
                <a:spcPts val="1084"/>
              </a:spcBef>
              <a:spcAft>
                <a:spcPts val="0"/>
              </a:spcAft>
              <a:buSzPts val="3100"/>
              <a:buFont typeface="Noto Sans Symbols"/>
              <a:buChar char="▪"/>
            </a:pPr>
            <a:r>
              <a:rPr lang="en-US" sz="3100">
                <a:solidFill>
                  <a:schemeClr val="dk1"/>
                </a:solidFill>
              </a:rPr>
              <a:t>Submitters should </a:t>
            </a:r>
            <a:r>
              <a:rPr b="1" lang="en-US" sz="3100">
                <a:solidFill>
                  <a:schemeClr val="dk1"/>
                </a:solidFill>
              </a:rPr>
              <a:t>retain underlying records</a:t>
            </a:r>
            <a:r>
              <a:rPr lang="en-US" sz="3100">
                <a:solidFill>
                  <a:schemeClr val="dk1"/>
                </a:solidFill>
              </a:rPr>
              <a:t>, and be aware that submitting means they are </a:t>
            </a:r>
            <a:r>
              <a:rPr b="1" lang="en-US" sz="3100">
                <a:solidFill>
                  <a:schemeClr val="dk1"/>
                </a:solidFill>
              </a:rPr>
              <a:t>attesting to the accuracy</a:t>
            </a:r>
            <a:r>
              <a:rPr lang="en-US" sz="3100">
                <a:solidFill>
                  <a:schemeClr val="dk1"/>
                </a:solidFill>
              </a:rPr>
              <a:t> of the data</a:t>
            </a:r>
            <a:endParaRPr sz="3100">
              <a:solidFill>
                <a:schemeClr val="dk1"/>
              </a:solidFill>
            </a:endParaRPr>
          </a:p>
          <a:p>
            <a:pPr indent="-342900" lvl="0" marL="342900" rtl="0" algn="l">
              <a:lnSpc>
                <a:spcPct val="80000"/>
              </a:lnSpc>
              <a:spcBef>
                <a:spcPts val="1084"/>
              </a:spcBef>
              <a:spcAft>
                <a:spcPts val="0"/>
              </a:spcAft>
              <a:buClr>
                <a:schemeClr val="dk1"/>
              </a:buClr>
              <a:buSzPts val="3100"/>
              <a:buChar char="▪"/>
            </a:pPr>
            <a:r>
              <a:rPr lang="en-US" sz="3100">
                <a:solidFill>
                  <a:schemeClr val="dk1"/>
                </a:solidFill>
              </a:rPr>
              <a:t>Data that is noncompliant, inaccurate, incomplete, or that the unit is unable to validate </a:t>
            </a:r>
            <a:r>
              <a:rPr b="1" lang="en-US" sz="3100">
                <a:solidFill>
                  <a:schemeClr val="dk1"/>
                </a:solidFill>
              </a:rPr>
              <a:t>will be excluded from consideration</a:t>
            </a:r>
            <a:endParaRPr b="1" sz="31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9"/>
          <p:cNvSpPr txBox="1"/>
          <p:nvPr>
            <p:ph type="title"/>
          </p:nvPr>
        </p:nvSpPr>
        <p:spPr>
          <a:xfrm>
            <a:off x="1391320" y="1027664"/>
            <a:ext cx="9366325" cy="75759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200"/>
              <a:buFont typeface="Century Gothic"/>
              <a:buNone/>
            </a:pPr>
            <a:r>
              <a:rPr b="1" lang="en-US" sz="3200"/>
              <a:t>The Survey Process:</a:t>
            </a:r>
            <a:br>
              <a:rPr b="1" lang="en-US" sz="3200"/>
            </a:br>
            <a:r>
              <a:rPr b="1" lang="en-US" sz="3200"/>
              <a:t>What Rates are Set by the Survey</a:t>
            </a:r>
            <a:endParaRPr b="1" sz="3200"/>
          </a:p>
        </p:txBody>
      </p:sp>
      <p:sp>
        <p:nvSpPr>
          <p:cNvPr id="358" name="Google Shape;358;p9"/>
          <p:cNvSpPr txBox="1"/>
          <p:nvPr>
            <p:ph idx="1" type="body"/>
          </p:nvPr>
        </p:nvSpPr>
        <p:spPr>
          <a:xfrm>
            <a:off x="1391323" y="1785257"/>
            <a:ext cx="8990350" cy="4014651"/>
          </a:xfrm>
          <a:prstGeom prst="rect">
            <a:avLst/>
          </a:prstGeom>
          <a:noFill/>
          <a:ln>
            <a:noFill/>
          </a:ln>
        </p:spPr>
        <p:txBody>
          <a:bodyPr anchorCtr="0" anchor="t" bIns="45700" lIns="91425" spcFirstLastPara="1" rIns="91425" wrap="square" tIns="45700">
            <a:normAutofit/>
          </a:bodyPr>
          <a:lstStyle/>
          <a:p>
            <a:pPr indent="-90932" lvl="0" marL="342900" rtl="0" algn="l">
              <a:lnSpc>
                <a:spcPct val="100000"/>
              </a:lnSpc>
              <a:spcBef>
                <a:spcPts val="0"/>
              </a:spcBef>
              <a:spcAft>
                <a:spcPts val="0"/>
              </a:spcAft>
              <a:buSzPts val="2888"/>
              <a:buFont typeface="Noto Sans Symbols"/>
              <a:buNone/>
            </a:pPr>
            <a:r>
              <a:t/>
            </a:r>
            <a:endParaRPr sz="3800">
              <a:solidFill>
                <a:schemeClr val="dk1"/>
              </a:solidFill>
            </a:endParaRPr>
          </a:p>
          <a:p>
            <a:pPr indent="-274320" lvl="0" marL="342900" rtl="0" algn="l">
              <a:lnSpc>
                <a:spcPct val="100000"/>
              </a:lnSpc>
              <a:spcBef>
                <a:spcPts val="1240"/>
              </a:spcBef>
              <a:spcAft>
                <a:spcPts val="0"/>
              </a:spcAft>
              <a:buSzPts val="2432"/>
              <a:buFont typeface="Arial"/>
              <a:buChar char="•"/>
            </a:pPr>
            <a:r>
              <a:rPr lang="en-US" sz="3200">
                <a:solidFill>
                  <a:schemeClr val="dk1"/>
                </a:solidFill>
              </a:rPr>
              <a:t>Each classification of work</a:t>
            </a:r>
            <a:endParaRPr/>
          </a:p>
          <a:p>
            <a:pPr indent="-274320" lvl="0" marL="342900" rtl="0" algn="l">
              <a:lnSpc>
                <a:spcPct val="100000"/>
              </a:lnSpc>
              <a:spcBef>
                <a:spcPts val="640"/>
              </a:spcBef>
              <a:spcAft>
                <a:spcPts val="0"/>
              </a:spcAft>
              <a:buSzPts val="2432"/>
              <a:buFont typeface="Arial"/>
              <a:buChar char="•"/>
            </a:pPr>
            <a:r>
              <a:rPr lang="en-US" sz="3200">
                <a:solidFill>
                  <a:schemeClr val="dk1"/>
                </a:solidFill>
              </a:rPr>
              <a:t>In each “locality” – meaning for each county, plus Baltimore City</a:t>
            </a:r>
            <a:endParaRPr/>
          </a:p>
          <a:p>
            <a:pPr indent="-274320" lvl="0" marL="342900" rtl="0" algn="l">
              <a:lnSpc>
                <a:spcPct val="100000"/>
              </a:lnSpc>
              <a:spcBef>
                <a:spcPts val="640"/>
              </a:spcBef>
              <a:spcAft>
                <a:spcPts val="0"/>
              </a:spcAft>
              <a:buSzPts val="2432"/>
              <a:buFont typeface="Arial"/>
              <a:buChar char="•"/>
            </a:pPr>
            <a:r>
              <a:rPr lang="en-US" sz="3200">
                <a:solidFill>
                  <a:schemeClr val="dk1"/>
                </a:solidFill>
              </a:rPr>
              <a:t>For two general categories of work: building and highway (which includes other heavy construction work)</a:t>
            </a:r>
            <a:endParaRPr/>
          </a:p>
          <a:p>
            <a:pPr indent="-119888" lvl="0" marL="342900" rtl="0" algn="l">
              <a:lnSpc>
                <a:spcPct val="100000"/>
              </a:lnSpc>
              <a:spcBef>
                <a:spcPts val="640"/>
              </a:spcBef>
              <a:spcAft>
                <a:spcPts val="0"/>
              </a:spcAft>
              <a:buSzPts val="2432"/>
              <a:buFont typeface="Arial"/>
              <a:buNone/>
            </a:pPr>
            <a:r>
              <a:t/>
            </a:r>
            <a:endParaRPr sz="3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0"/>
          <p:cNvSpPr txBox="1"/>
          <p:nvPr>
            <p:ph type="title"/>
          </p:nvPr>
        </p:nvSpPr>
        <p:spPr>
          <a:xfrm>
            <a:off x="1391320" y="1027664"/>
            <a:ext cx="9366325" cy="63567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200"/>
              <a:buFont typeface="Century Gothic"/>
              <a:buNone/>
            </a:pPr>
            <a:r>
              <a:rPr b="1" lang="en-US" sz="3200"/>
              <a:t>The Survey Process:</a:t>
            </a:r>
            <a:br>
              <a:rPr b="1" lang="en-US" sz="3200"/>
            </a:br>
            <a:r>
              <a:rPr b="1" lang="en-US" sz="3200"/>
              <a:t>How Rates are Determined (SF&amp;P, 17-208)</a:t>
            </a:r>
            <a:endParaRPr b="1" sz="3200"/>
          </a:p>
        </p:txBody>
      </p:sp>
      <p:sp>
        <p:nvSpPr>
          <p:cNvPr id="365" name="Google Shape;365;p10"/>
          <p:cNvSpPr txBox="1"/>
          <p:nvPr>
            <p:ph idx="1" type="body"/>
          </p:nvPr>
        </p:nvSpPr>
        <p:spPr>
          <a:xfrm>
            <a:off x="905690" y="1785257"/>
            <a:ext cx="10406743" cy="4502331"/>
          </a:xfrm>
          <a:prstGeom prst="rect">
            <a:avLst/>
          </a:prstGeom>
          <a:noFill/>
          <a:ln>
            <a:noFill/>
          </a:ln>
        </p:spPr>
        <p:txBody>
          <a:bodyPr anchorCtr="0" anchor="t" bIns="45700" lIns="91425" spcFirstLastPara="1" rIns="91425" wrap="square" tIns="45700">
            <a:noAutofit/>
          </a:bodyPr>
          <a:lstStyle/>
          <a:p>
            <a:pPr indent="-274320" lvl="0" marL="342900" rtl="0" algn="l">
              <a:lnSpc>
                <a:spcPct val="100000"/>
              </a:lnSpc>
              <a:spcBef>
                <a:spcPts val="0"/>
              </a:spcBef>
              <a:spcAft>
                <a:spcPts val="0"/>
              </a:spcAft>
              <a:buSzPts val="1520"/>
              <a:buFont typeface="Noto Sans Symbols"/>
              <a:buChar char="▪"/>
            </a:pPr>
            <a:r>
              <a:rPr lang="en-US" sz="2000">
                <a:solidFill>
                  <a:schemeClr val="dk1"/>
                </a:solidFill>
              </a:rPr>
              <a:t>Straight-time hourly rate and fringe amount paid </a:t>
            </a:r>
            <a:endParaRPr/>
          </a:p>
          <a:p>
            <a:pPr indent="-274320" lvl="1" marL="640080" rtl="0" algn="l">
              <a:lnSpc>
                <a:spcPct val="100000"/>
              </a:lnSpc>
              <a:spcBef>
                <a:spcPts val="400"/>
              </a:spcBef>
              <a:spcAft>
                <a:spcPts val="0"/>
              </a:spcAft>
              <a:buSzPts val="1520"/>
              <a:buFont typeface="Noto Sans Symbols"/>
              <a:buChar char="▪"/>
            </a:pPr>
            <a:r>
              <a:rPr lang="en-US" sz="2000">
                <a:solidFill>
                  <a:schemeClr val="dk1"/>
                </a:solidFill>
              </a:rPr>
              <a:t>to journeypersons (not apprentices!)</a:t>
            </a:r>
            <a:endParaRPr/>
          </a:p>
          <a:p>
            <a:pPr indent="-274320" lvl="1" marL="640080" rtl="0" algn="l">
              <a:lnSpc>
                <a:spcPct val="100000"/>
              </a:lnSpc>
              <a:spcBef>
                <a:spcPts val="400"/>
              </a:spcBef>
              <a:spcAft>
                <a:spcPts val="0"/>
              </a:spcAft>
              <a:buSzPts val="1520"/>
              <a:buFont typeface="Noto Sans Symbols"/>
              <a:buChar char="▪"/>
            </a:pPr>
            <a:r>
              <a:rPr lang="en-US" sz="2000">
                <a:solidFill>
                  <a:schemeClr val="dk1"/>
                </a:solidFill>
              </a:rPr>
              <a:t>in the locality (counties and Baltimore City)</a:t>
            </a:r>
            <a:endParaRPr/>
          </a:p>
          <a:p>
            <a:pPr indent="-274320" lvl="1" marL="640080" rtl="0" algn="l">
              <a:lnSpc>
                <a:spcPct val="100000"/>
              </a:lnSpc>
              <a:spcBef>
                <a:spcPts val="400"/>
              </a:spcBef>
              <a:spcAft>
                <a:spcPts val="0"/>
              </a:spcAft>
              <a:buSzPts val="1520"/>
              <a:buFont typeface="Noto Sans Symbols"/>
              <a:buChar char="▪"/>
            </a:pPr>
            <a:r>
              <a:rPr lang="en-US" sz="2000">
                <a:solidFill>
                  <a:schemeClr val="dk1"/>
                </a:solidFill>
              </a:rPr>
              <a:t>for work performed by the classification</a:t>
            </a:r>
            <a:endParaRPr/>
          </a:p>
          <a:p>
            <a:pPr indent="-274320" lvl="1" marL="640080" rtl="0" algn="l">
              <a:lnSpc>
                <a:spcPct val="100000"/>
              </a:lnSpc>
              <a:spcBef>
                <a:spcPts val="400"/>
              </a:spcBef>
              <a:spcAft>
                <a:spcPts val="0"/>
              </a:spcAft>
              <a:buSzPts val="1520"/>
              <a:buFont typeface="Noto Sans Symbols"/>
              <a:buChar char="▪"/>
            </a:pPr>
            <a:r>
              <a:rPr lang="en-US" sz="2000">
                <a:solidFill>
                  <a:schemeClr val="dk1"/>
                </a:solidFill>
              </a:rPr>
              <a:t>on either building or highway projects</a:t>
            </a:r>
            <a:endParaRPr/>
          </a:p>
          <a:p>
            <a:pPr indent="-274320" lvl="1" marL="640080" rtl="0" algn="l">
              <a:lnSpc>
                <a:spcPct val="100000"/>
              </a:lnSpc>
              <a:spcBef>
                <a:spcPts val="400"/>
              </a:spcBef>
              <a:spcAft>
                <a:spcPts val="0"/>
              </a:spcAft>
              <a:buSzPts val="1520"/>
              <a:buFont typeface="Noto Sans Symbols"/>
              <a:buChar char="▪"/>
            </a:pPr>
            <a:r>
              <a:rPr lang="en-US" sz="2000">
                <a:solidFill>
                  <a:schemeClr val="dk1"/>
                </a:solidFill>
              </a:rPr>
              <a:t>to 50% or more of the workers in the classification.</a:t>
            </a:r>
            <a:endParaRPr/>
          </a:p>
          <a:p>
            <a:pPr indent="-274320" lvl="0" marL="342900" rtl="0" algn="l">
              <a:lnSpc>
                <a:spcPct val="100000"/>
              </a:lnSpc>
              <a:spcBef>
                <a:spcPts val="1000"/>
              </a:spcBef>
              <a:spcAft>
                <a:spcPts val="0"/>
              </a:spcAft>
              <a:buSzPts val="1520"/>
              <a:buFont typeface="Noto Sans Symbols"/>
              <a:buChar char="▪"/>
            </a:pPr>
            <a:r>
              <a:rPr lang="en-US" sz="2000">
                <a:solidFill>
                  <a:schemeClr val="dk1"/>
                </a:solidFill>
              </a:rPr>
              <a:t>If 50% or more are not paid the same rate, then the rate is what is paid to at least 40% of the workers</a:t>
            </a:r>
            <a:endParaRPr/>
          </a:p>
          <a:p>
            <a:pPr indent="-274320" lvl="0" marL="342900" rtl="0" algn="l">
              <a:lnSpc>
                <a:spcPct val="100000"/>
              </a:lnSpc>
              <a:spcBef>
                <a:spcPts val="400"/>
              </a:spcBef>
              <a:spcAft>
                <a:spcPts val="0"/>
              </a:spcAft>
              <a:buSzPts val="1520"/>
              <a:buFont typeface="Noto Sans Symbols"/>
              <a:buChar char="▪"/>
            </a:pPr>
            <a:r>
              <a:rPr lang="en-US" sz="2000">
                <a:solidFill>
                  <a:schemeClr val="dk1"/>
                </a:solidFill>
              </a:rPr>
              <a:t>If 40% are not paid the same rate, then the rate is set by a weighted average</a:t>
            </a:r>
            <a:endParaRPr/>
          </a:p>
          <a:p>
            <a:pPr indent="-177800" lvl="0" marL="342900" rtl="0" algn="l">
              <a:lnSpc>
                <a:spcPct val="100000"/>
              </a:lnSpc>
              <a:spcBef>
                <a:spcPts val="400"/>
              </a:spcBef>
              <a:spcAft>
                <a:spcPts val="0"/>
              </a:spcAft>
              <a:buSzPts val="1520"/>
              <a:buFont typeface="Noto Sans Symbols"/>
              <a:buNone/>
            </a:pPr>
            <a:r>
              <a:t/>
            </a:r>
            <a:endParaRPr sz="2000">
              <a:solidFill>
                <a:schemeClr val="dk1"/>
              </a:solidFill>
            </a:endParaRPr>
          </a:p>
          <a:p>
            <a:pPr indent="0" lvl="0" marL="68580" rtl="0" algn="l">
              <a:lnSpc>
                <a:spcPct val="100000"/>
              </a:lnSpc>
              <a:spcBef>
                <a:spcPts val="400"/>
              </a:spcBef>
              <a:spcAft>
                <a:spcPts val="0"/>
              </a:spcAft>
              <a:buSzPts val="1520"/>
              <a:buNone/>
            </a:pPr>
            <a:r>
              <a:rPr lang="en-US" sz="2000">
                <a:solidFill>
                  <a:schemeClr val="dk1"/>
                </a:solidFill>
              </a:rPr>
              <a:t>If there is insufficient data for a particularly classification in a locality, the Commissioner may “borrow” the rate for that classification from a similar locality (SF&amp;P 17-208(2)</a:t>
            </a:r>
            <a:endParaRPr sz="20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2"/>
          <p:cNvSpPr txBox="1"/>
          <p:nvPr>
            <p:ph type="title"/>
          </p:nvPr>
        </p:nvSpPr>
        <p:spPr>
          <a:xfrm>
            <a:off x="1053738" y="679270"/>
            <a:ext cx="10067108" cy="8708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200"/>
              <a:buFont typeface="Century Gothic"/>
              <a:buNone/>
            </a:pPr>
            <a:r>
              <a:rPr b="1" lang="en-US" sz="3200"/>
              <a:t>The Survey Process:</a:t>
            </a:r>
            <a:br>
              <a:rPr b="1" lang="en-US" sz="3200"/>
            </a:br>
            <a:r>
              <a:rPr b="1" lang="en-US" sz="3200"/>
              <a:t>Acceptable“Fringe”Amounts (SF&amp;P, 12-208(d))</a:t>
            </a:r>
            <a:endParaRPr b="1" sz="3200"/>
          </a:p>
        </p:txBody>
      </p:sp>
      <p:sp>
        <p:nvSpPr>
          <p:cNvPr id="372" name="Google Shape;372;p12"/>
          <p:cNvSpPr txBox="1"/>
          <p:nvPr>
            <p:ph idx="1" type="body"/>
          </p:nvPr>
        </p:nvSpPr>
        <p:spPr>
          <a:xfrm>
            <a:off x="905690" y="1550126"/>
            <a:ext cx="10406743" cy="4563292"/>
          </a:xfrm>
          <a:prstGeom prst="rect">
            <a:avLst/>
          </a:prstGeom>
          <a:noFill/>
          <a:ln>
            <a:noFill/>
          </a:ln>
        </p:spPr>
        <p:txBody>
          <a:bodyPr anchorCtr="0" anchor="t" bIns="45700" lIns="91425" spcFirstLastPara="1" rIns="91425" wrap="square" tIns="45700">
            <a:noAutofit/>
          </a:bodyPr>
          <a:lstStyle/>
          <a:p>
            <a:pPr indent="0" lvl="0" marL="68580" rtl="0" algn="l">
              <a:lnSpc>
                <a:spcPct val="100000"/>
              </a:lnSpc>
              <a:spcBef>
                <a:spcPts val="0"/>
              </a:spcBef>
              <a:spcAft>
                <a:spcPts val="0"/>
              </a:spcAft>
              <a:buSzPts val="1672"/>
              <a:buNone/>
            </a:pPr>
            <a:r>
              <a:rPr lang="en-US" sz="2200">
                <a:solidFill>
                  <a:schemeClr val="dk1"/>
                </a:solidFill>
              </a:rPr>
              <a:t>Requirements for inclusion:</a:t>
            </a:r>
            <a:endParaRPr/>
          </a:p>
          <a:p>
            <a:pPr indent="-274319" lvl="0" marL="342900" rtl="0" algn="l">
              <a:lnSpc>
                <a:spcPct val="100000"/>
              </a:lnSpc>
              <a:spcBef>
                <a:spcPts val="440"/>
              </a:spcBef>
              <a:spcAft>
                <a:spcPts val="0"/>
              </a:spcAft>
              <a:buSzPts val="1672"/>
              <a:buFont typeface="Noto Sans Symbols"/>
              <a:buChar char="▪"/>
            </a:pPr>
            <a:r>
              <a:rPr lang="en-US" sz="2200">
                <a:solidFill>
                  <a:schemeClr val="dk1"/>
                </a:solidFill>
              </a:rPr>
              <a:t>“Hourly rate of contribution”</a:t>
            </a:r>
            <a:endParaRPr/>
          </a:p>
          <a:p>
            <a:pPr indent="-274319" lvl="0" marL="342900" rtl="0" algn="l">
              <a:lnSpc>
                <a:spcPct val="100000"/>
              </a:lnSpc>
              <a:spcBef>
                <a:spcPts val="440"/>
              </a:spcBef>
              <a:spcAft>
                <a:spcPts val="0"/>
              </a:spcAft>
              <a:buSzPts val="1672"/>
              <a:buFont typeface="Noto Sans Symbols"/>
              <a:buChar char="▪"/>
            </a:pPr>
            <a:r>
              <a:rPr lang="en-US" sz="2200">
                <a:solidFill>
                  <a:schemeClr val="dk1"/>
                </a:solidFill>
              </a:rPr>
              <a:t>“Irrevocably made”</a:t>
            </a:r>
            <a:endParaRPr/>
          </a:p>
          <a:p>
            <a:pPr indent="-274319" lvl="0" marL="342900" rtl="0" algn="l">
              <a:lnSpc>
                <a:spcPct val="100000"/>
              </a:lnSpc>
              <a:spcBef>
                <a:spcPts val="440"/>
              </a:spcBef>
              <a:spcAft>
                <a:spcPts val="0"/>
              </a:spcAft>
              <a:buSzPts val="1672"/>
              <a:buFont typeface="Noto Sans Symbols"/>
              <a:buChar char="▪"/>
            </a:pPr>
            <a:r>
              <a:rPr lang="en-US" sz="2200">
                <a:solidFill>
                  <a:schemeClr val="dk1"/>
                </a:solidFill>
              </a:rPr>
              <a:t>To a third person</a:t>
            </a:r>
            <a:endParaRPr/>
          </a:p>
          <a:p>
            <a:pPr indent="-274319" lvl="0" marL="342900" rtl="0" algn="l">
              <a:lnSpc>
                <a:spcPct val="100000"/>
              </a:lnSpc>
              <a:spcBef>
                <a:spcPts val="440"/>
              </a:spcBef>
              <a:spcAft>
                <a:spcPts val="0"/>
              </a:spcAft>
              <a:buSzPts val="1672"/>
              <a:buFont typeface="Noto Sans Symbols"/>
              <a:buChar char="▪"/>
            </a:pPr>
            <a:r>
              <a:rPr lang="en-US" sz="2200">
                <a:solidFill>
                  <a:schemeClr val="dk1"/>
                </a:solidFill>
              </a:rPr>
              <a:t>Under a fund, plan or program that provides “bona fide” fringe benefits as defined in the law (SF&amp;P, 12-208(d)(1))</a:t>
            </a:r>
            <a:endParaRPr sz="2200">
              <a:solidFill>
                <a:schemeClr val="dk1"/>
              </a:solidFill>
            </a:endParaRPr>
          </a:p>
          <a:p>
            <a:pPr indent="-307848" lvl="0" marL="342900" rtl="0" algn="l">
              <a:lnSpc>
                <a:spcPct val="100000"/>
              </a:lnSpc>
              <a:spcBef>
                <a:spcPts val="440"/>
              </a:spcBef>
              <a:spcAft>
                <a:spcPts val="0"/>
              </a:spcAft>
              <a:buClr>
                <a:schemeClr val="dk1"/>
              </a:buClr>
              <a:buSzPts val="2200"/>
              <a:buChar char="▪"/>
            </a:pPr>
            <a:r>
              <a:rPr lang="en-US" sz="2200">
                <a:solidFill>
                  <a:schemeClr val="dk1"/>
                </a:solidFill>
              </a:rPr>
              <a:t>Calculation may be based on 2,080 hours</a:t>
            </a:r>
            <a:endParaRPr sz="2200">
              <a:solidFill>
                <a:schemeClr val="dk1"/>
              </a:solidFill>
            </a:endParaRPr>
          </a:p>
          <a:p>
            <a:pPr indent="0" lvl="0" marL="68580" rtl="0" algn="l">
              <a:lnSpc>
                <a:spcPct val="100000"/>
              </a:lnSpc>
              <a:spcBef>
                <a:spcPts val="440"/>
              </a:spcBef>
              <a:spcAft>
                <a:spcPts val="0"/>
              </a:spcAft>
              <a:buSzPts val="1672"/>
              <a:buNone/>
            </a:pPr>
            <a:r>
              <a:t/>
            </a:r>
            <a:endParaRPr sz="2200">
              <a:solidFill>
                <a:schemeClr val="dk1"/>
              </a:solidFill>
            </a:endParaRPr>
          </a:p>
          <a:p>
            <a:pPr indent="0" lvl="0" marL="68580" rtl="0" algn="l">
              <a:lnSpc>
                <a:spcPct val="100000"/>
              </a:lnSpc>
              <a:spcBef>
                <a:spcPts val="440"/>
              </a:spcBef>
              <a:spcAft>
                <a:spcPts val="0"/>
              </a:spcAft>
              <a:buSzPts val="1672"/>
              <a:buNone/>
            </a:pPr>
            <a:r>
              <a:rPr lang="en-US" sz="2200">
                <a:solidFill>
                  <a:schemeClr val="dk1"/>
                </a:solidFill>
              </a:rPr>
              <a:t>Note: Contractors with self-funded benefit plans </a:t>
            </a:r>
            <a:r>
              <a:rPr b="1" lang="en-US" sz="2200">
                <a:solidFill>
                  <a:schemeClr val="dk1"/>
                </a:solidFill>
              </a:rPr>
              <a:t>must demonstrate </a:t>
            </a:r>
            <a:r>
              <a:rPr lang="en-US" sz="2200">
                <a:solidFill>
                  <a:schemeClr val="dk1"/>
                </a:solidFill>
              </a:rPr>
              <a:t>that the hourly cost is that which “may reasonably be anticipated” to provide the bona fide fringe benefit under “an enforceable commitment” to carry out a “financially responsible plan or program” that must be “communicated in writing to workers” (SF&amp;P, 12-208(d)(2)). </a:t>
            </a:r>
            <a:endParaRPr sz="2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7991444cf3_1_1089"/>
          <p:cNvSpPr txBox="1"/>
          <p:nvPr>
            <p:ph type="title"/>
          </p:nvPr>
        </p:nvSpPr>
        <p:spPr>
          <a:xfrm>
            <a:off x="1391325" y="3327523"/>
            <a:ext cx="9442200" cy="1645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855309"/>
              </a:buClr>
              <a:buSzPct val="100000"/>
              <a:buFont typeface="Century Gothic"/>
              <a:buNone/>
            </a:pPr>
            <a:r>
              <a:rPr b="1" lang="en-US"/>
              <a:t>Submitting Payroll Data for</a:t>
            </a:r>
            <a:endParaRPr b="1"/>
          </a:p>
          <a:p>
            <a:pPr indent="0" lvl="0" marL="0" rtl="0" algn="ctr">
              <a:lnSpc>
                <a:spcPct val="100000"/>
              </a:lnSpc>
              <a:spcBef>
                <a:spcPts val="0"/>
              </a:spcBef>
              <a:spcAft>
                <a:spcPts val="0"/>
              </a:spcAft>
              <a:buClr>
                <a:srgbClr val="855309"/>
              </a:buClr>
              <a:buSzPct val="100000"/>
              <a:buFont typeface="Century Gothic"/>
              <a:buNone/>
            </a:pPr>
            <a:r>
              <a:rPr b="1" lang="en-US"/>
              <a:t>the Annual Survey: Step-by-Step</a:t>
            </a:r>
            <a:endParaRPr b="1"/>
          </a:p>
          <a:p>
            <a:pPr indent="0" lvl="0" marL="0" rtl="0" algn="ctr">
              <a:lnSpc>
                <a:spcPct val="100000"/>
              </a:lnSpc>
              <a:spcBef>
                <a:spcPts val="0"/>
              </a:spcBef>
              <a:spcAft>
                <a:spcPts val="0"/>
              </a:spcAft>
              <a:buClr>
                <a:srgbClr val="855309"/>
              </a:buClr>
              <a:buSzPct val="100000"/>
              <a:buFont typeface="Century Gothic"/>
              <a:buNone/>
            </a:pPr>
            <a:r>
              <a:t/>
            </a:r>
            <a:endParaRPr b="1"/>
          </a:p>
          <a:p>
            <a:pPr indent="0" lvl="0" marL="0" rtl="0" algn="l">
              <a:lnSpc>
                <a:spcPct val="100000"/>
              </a:lnSpc>
              <a:spcBef>
                <a:spcPts val="0"/>
              </a:spcBef>
              <a:spcAft>
                <a:spcPts val="0"/>
              </a:spcAft>
              <a:buClr>
                <a:srgbClr val="855309"/>
              </a:buClr>
              <a:buSzPct val="134078"/>
              <a:buFont typeface="Century Gothic"/>
              <a:buNone/>
            </a:pPr>
            <a:r>
              <a:rPr b="1" i="1" lang="en-US" sz="2983"/>
              <a:t>Note: </a:t>
            </a:r>
            <a:r>
              <a:rPr b="1" lang="en-US" sz="2983"/>
              <a:t>Collective bargaining agreements and other accepted rates should not be submitted through the portal - they should be submitted directly to the Unit by email at</a:t>
            </a:r>
            <a:r>
              <a:rPr b="1" i="1" lang="en-US" sz="2983"/>
              <a:t> </a:t>
            </a:r>
            <a:r>
              <a:rPr lang="en-US" sz="2622" u="sng">
                <a:solidFill>
                  <a:srgbClr val="C8122C"/>
                </a:solidFill>
                <a:hlinkClick r:id="rId3">
                  <a:extLst>
                    <a:ext uri="{A12FA001-AC4F-418D-AE19-62706E023703}">
                      <ahyp:hlinkClr val="tx"/>
                    </a:ext>
                  </a:extLst>
                </a:hlinkClick>
              </a:rPr>
              <a:t>dldliprevailingwage-labor+survey@maryland.gov</a:t>
            </a:r>
            <a:br>
              <a:rPr lang="en-US" sz="2622">
                <a:solidFill>
                  <a:schemeClr val="dk2"/>
                </a:solidFill>
              </a:rPr>
            </a:br>
            <a:endParaRPr b="1" i="1" sz="3205"/>
          </a:p>
        </p:txBody>
      </p:sp>
      <p:sp>
        <p:nvSpPr>
          <p:cNvPr id="379" name="Google Shape;379;g37991444cf3_1_1089"/>
          <p:cNvSpPr txBox="1"/>
          <p:nvPr>
            <p:ph idx="1" type="body"/>
          </p:nvPr>
        </p:nvSpPr>
        <p:spPr>
          <a:xfrm>
            <a:off x="1391323" y="1785258"/>
            <a:ext cx="8990400" cy="45600"/>
          </a:xfrm>
          <a:prstGeom prst="rect">
            <a:avLst/>
          </a:prstGeom>
          <a:noFill/>
          <a:ln>
            <a:noFill/>
          </a:ln>
        </p:spPr>
        <p:txBody>
          <a:bodyPr anchorCtr="0" anchor="t" bIns="45700" lIns="91425" spcFirstLastPara="1" rIns="91425" wrap="square" tIns="45700">
            <a:normAutofit fontScale="25000" lnSpcReduction="20000"/>
          </a:bodyPr>
          <a:lstStyle/>
          <a:p>
            <a:pPr indent="-228473" lvl="0" marL="342900" rtl="0" algn="l">
              <a:lnSpc>
                <a:spcPct val="100000"/>
              </a:lnSpc>
              <a:spcBef>
                <a:spcPts val="0"/>
              </a:spcBef>
              <a:spcAft>
                <a:spcPts val="0"/>
              </a:spcAft>
              <a:buSzPct val="76000"/>
              <a:buFont typeface="Noto Sans Symbols"/>
              <a:buNone/>
            </a:pPr>
            <a:r>
              <a:t/>
            </a:r>
            <a:endParaRPr sz="3800">
              <a:solidFill>
                <a:schemeClr val="dk1"/>
              </a:solidFill>
            </a:endParaRPr>
          </a:p>
          <a:p>
            <a:pPr indent="-235712" lvl="0" marL="342900" rtl="0" algn="l">
              <a:lnSpc>
                <a:spcPct val="100000"/>
              </a:lnSpc>
              <a:spcBef>
                <a:spcPts val="760"/>
              </a:spcBef>
              <a:spcAft>
                <a:spcPts val="0"/>
              </a:spcAft>
              <a:buSzPct val="76000"/>
              <a:buFont typeface="Noto Sans Symbols"/>
              <a:buNone/>
            </a:pPr>
            <a:r>
              <a:t/>
            </a:r>
            <a:endParaRPr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txBox="1"/>
          <p:nvPr>
            <p:ph type="title"/>
          </p:nvPr>
        </p:nvSpPr>
        <p:spPr>
          <a:xfrm>
            <a:off x="1391325" y="1605326"/>
            <a:ext cx="9442200" cy="4505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855309"/>
              </a:buClr>
              <a:buSzPts val="4000"/>
              <a:buFont typeface="Century Gothic"/>
              <a:buNone/>
            </a:pPr>
            <a:r>
              <a:rPr b="1" lang="en-US">
                <a:solidFill>
                  <a:srgbClr val="C8122C"/>
                </a:solidFill>
              </a:rPr>
              <a:t>NOTE: The screenshots in the step-by-step show the 2024 annual survey screens.  Notices regarding the requirements for payroll weeks should be adjusted to reflect September 1 of the preceding year through August 31 of the current year.</a:t>
            </a:r>
            <a:endParaRPr b="1">
              <a:solidFill>
                <a:srgbClr val="C8122C"/>
              </a:solidFill>
            </a:endParaRPr>
          </a:p>
        </p:txBody>
      </p:sp>
      <p:sp>
        <p:nvSpPr>
          <p:cNvPr id="386" name="Google Shape;386;p15"/>
          <p:cNvSpPr txBox="1"/>
          <p:nvPr>
            <p:ph idx="1" type="body"/>
          </p:nvPr>
        </p:nvSpPr>
        <p:spPr>
          <a:xfrm>
            <a:off x="1391323" y="1785258"/>
            <a:ext cx="8990350" cy="45719"/>
          </a:xfrm>
          <a:prstGeom prst="rect">
            <a:avLst/>
          </a:prstGeom>
          <a:noFill/>
          <a:ln>
            <a:noFill/>
          </a:ln>
        </p:spPr>
        <p:txBody>
          <a:bodyPr anchorCtr="0" anchor="t" bIns="45700" lIns="91425" spcFirstLastPara="1" rIns="91425" wrap="square" tIns="45700">
            <a:normAutofit fontScale="25000" lnSpcReduction="20000"/>
          </a:bodyPr>
          <a:lstStyle/>
          <a:p>
            <a:pPr indent="-228473" lvl="0" marL="342900" rtl="0" algn="l">
              <a:lnSpc>
                <a:spcPct val="100000"/>
              </a:lnSpc>
              <a:spcBef>
                <a:spcPts val="0"/>
              </a:spcBef>
              <a:spcAft>
                <a:spcPts val="0"/>
              </a:spcAft>
              <a:buSzPct val="76000"/>
              <a:buFont typeface="Noto Sans Symbols"/>
              <a:buNone/>
            </a:pPr>
            <a:r>
              <a:t/>
            </a:r>
            <a:endParaRPr sz="3800">
              <a:solidFill>
                <a:schemeClr val="dk1"/>
              </a:solidFill>
            </a:endParaRPr>
          </a:p>
          <a:p>
            <a:pPr indent="-235712" lvl="0" marL="342900" rtl="0" algn="l">
              <a:lnSpc>
                <a:spcPct val="100000"/>
              </a:lnSpc>
              <a:spcBef>
                <a:spcPts val="760"/>
              </a:spcBef>
              <a:spcAft>
                <a:spcPts val="0"/>
              </a:spcAft>
              <a:buSzPct val="76000"/>
              <a:buFont typeface="Noto Sans Symbols"/>
              <a:buNone/>
            </a:pPr>
            <a:r>
              <a:t/>
            </a:r>
            <a:endParaRPr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7991444cf3_1_0"/>
          <p:cNvSpPr txBox="1"/>
          <p:nvPr>
            <p:ph type="title"/>
          </p:nvPr>
        </p:nvSpPr>
        <p:spPr>
          <a:xfrm>
            <a:off x="1391320" y="2090056"/>
            <a:ext cx="9442200" cy="1480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855309"/>
              </a:buClr>
              <a:buSzPct val="100000"/>
              <a:buFont typeface="Century Gothic"/>
              <a:buNone/>
            </a:pPr>
            <a:r>
              <a:rPr b="1" lang="en-US"/>
              <a:t>Step 1: Register!</a:t>
            </a:r>
            <a:endParaRPr b="1"/>
          </a:p>
          <a:p>
            <a:pPr indent="0" lvl="0" marL="0" rtl="0" algn="ctr">
              <a:lnSpc>
                <a:spcPct val="100000"/>
              </a:lnSpc>
              <a:spcBef>
                <a:spcPts val="0"/>
              </a:spcBef>
              <a:spcAft>
                <a:spcPts val="0"/>
              </a:spcAft>
              <a:buClr>
                <a:srgbClr val="855309"/>
              </a:buClr>
              <a:buSzPct val="100000"/>
              <a:buFont typeface="Century Gothic"/>
              <a:buNone/>
            </a:pPr>
            <a:r>
              <a:t/>
            </a:r>
            <a:endParaRPr b="1"/>
          </a:p>
          <a:p>
            <a:pPr indent="0" lvl="0" marL="0" rtl="0" algn="ctr">
              <a:lnSpc>
                <a:spcPct val="100000"/>
              </a:lnSpc>
              <a:spcBef>
                <a:spcPts val="0"/>
              </a:spcBef>
              <a:spcAft>
                <a:spcPts val="0"/>
              </a:spcAft>
              <a:buClr>
                <a:srgbClr val="855309"/>
              </a:buClr>
              <a:buSzPct val="100000"/>
              <a:buFont typeface="Century Gothic"/>
              <a:buNone/>
            </a:pPr>
            <a:r>
              <a:rPr b="1" lang="en-US"/>
              <a:t>You will receive login credentials that will allow you to submit payroll data.</a:t>
            </a:r>
            <a:endParaRPr b="1"/>
          </a:p>
        </p:txBody>
      </p:sp>
      <p:sp>
        <p:nvSpPr>
          <p:cNvPr id="393" name="Google Shape;393;g37991444cf3_1_0"/>
          <p:cNvSpPr txBox="1"/>
          <p:nvPr>
            <p:ph idx="1" type="body"/>
          </p:nvPr>
        </p:nvSpPr>
        <p:spPr>
          <a:xfrm>
            <a:off x="1391323" y="1785258"/>
            <a:ext cx="8990400" cy="45600"/>
          </a:xfrm>
          <a:prstGeom prst="rect">
            <a:avLst/>
          </a:prstGeom>
          <a:noFill/>
          <a:ln>
            <a:noFill/>
          </a:ln>
        </p:spPr>
        <p:txBody>
          <a:bodyPr anchorCtr="0" anchor="t" bIns="45700" lIns="91425" spcFirstLastPara="1" rIns="91425" wrap="square" tIns="45700">
            <a:normAutofit fontScale="25000" lnSpcReduction="20000"/>
          </a:bodyPr>
          <a:lstStyle/>
          <a:p>
            <a:pPr indent="-228473" lvl="0" marL="342900" rtl="0" algn="l">
              <a:lnSpc>
                <a:spcPct val="100000"/>
              </a:lnSpc>
              <a:spcBef>
                <a:spcPts val="0"/>
              </a:spcBef>
              <a:spcAft>
                <a:spcPts val="0"/>
              </a:spcAft>
              <a:buSzPct val="76000"/>
              <a:buFont typeface="Noto Sans Symbols"/>
              <a:buNone/>
            </a:pPr>
            <a:r>
              <a:t/>
            </a:r>
            <a:endParaRPr sz="3800">
              <a:solidFill>
                <a:schemeClr val="dk1"/>
              </a:solidFill>
            </a:endParaRPr>
          </a:p>
          <a:p>
            <a:pPr indent="-235712" lvl="0" marL="342900" rtl="0" algn="l">
              <a:lnSpc>
                <a:spcPct val="100000"/>
              </a:lnSpc>
              <a:spcBef>
                <a:spcPts val="760"/>
              </a:spcBef>
              <a:spcAft>
                <a:spcPts val="0"/>
              </a:spcAft>
              <a:buSzPct val="76000"/>
              <a:buFont typeface="Noto Sans Symbols"/>
              <a:buNone/>
            </a:pPr>
            <a:r>
              <a:t/>
            </a:r>
            <a:endParaRPr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Overview of the Prevailing Wage Law</a:t>
            </a:r>
            <a:endParaRPr b="1"/>
          </a:p>
        </p:txBody>
      </p:sp>
      <p:sp>
        <p:nvSpPr>
          <p:cNvPr id="272" name="Google Shape;272;p2"/>
          <p:cNvSpPr txBox="1"/>
          <p:nvPr>
            <p:ph idx="1" type="body"/>
          </p:nvPr>
        </p:nvSpPr>
        <p:spPr>
          <a:xfrm>
            <a:off x="1391322" y="2323652"/>
            <a:ext cx="9184313" cy="3726166"/>
          </a:xfrm>
          <a:prstGeom prst="rect">
            <a:avLst/>
          </a:prstGeom>
          <a:noFill/>
          <a:ln>
            <a:noFill/>
          </a:ln>
        </p:spPr>
        <p:txBody>
          <a:bodyPr anchorCtr="0" anchor="t" bIns="45700" lIns="91425" spcFirstLastPara="1" rIns="91425" wrap="square" tIns="45700">
            <a:noAutofit/>
          </a:bodyPr>
          <a:lstStyle/>
          <a:p>
            <a:pPr indent="0" lvl="0" marL="68580" rtl="0" algn="l">
              <a:lnSpc>
                <a:spcPct val="100000"/>
              </a:lnSpc>
              <a:spcBef>
                <a:spcPts val="0"/>
              </a:spcBef>
              <a:spcAft>
                <a:spcPts val="0"/>
              </a:spcAft>
              <a:buSzPts val="2280"/>
              <a:buNone/>
            </a:pPr>
            <a:r>
              <a:t/>
            </a:r>
            <a:endParaRPr sz="3000">
              <a:solidFill>
                <a:srgbClr val="000000"/>
              </a:solidFill>
              <a:highlight>
                <a:srgbClr val="FFFFFF"/>
              </a:highlight>
            </a:endParaRPr>
          </a:p>
          <a:p>
            <a:pPr indent="0" lvl="0" marL="68580" rtl="0" algn="l">
              <a:lnSpc>
                <a:spcPct val="100000"/>
              </a:lnSpc>
              <a:spcBef>
                <a:spcPts val="600"/>
              </a:spcBef>
              <a:spcAft>
                <a:spcPts val="0"/>
              </a:spcAft>
              <a:buSzPts val="2280"/>
              <a:buNone/>
            </a:pPr>
            <a:r>
              <a:rPr lang="en-US" sz="3000">
                <a:solidFill>
                  <a:srgbClr val="000000"/>
                </a:solidFill>
                <a:highlight>
                  <a:srgbClr val="FFFFFF"/>
                </a:highlight>
              </a:rPr>
              <a:t>Maryland’s </a:t>
            </a:r>
            <a:r>
              <a:rPr b="0" i="0" lang="en-US" sz="3000">
                <a:solidFill>
                  <a:srgbClr val="000000"/>
                </a:solidFill>
                <a:highlight>
                  <a:srgbClr val="FFFFFF"/>
                </a:highlight>
              </a:rPr>
              <a:t>Prevailing Wage Law (State Finance &amp; Procurement Article (SF&amp;P), Title 17, subtitle 2) generally applies to “public works” projects, </a:t>
            </a:r>
            <a:r>
              <a:rPr b="0" i="1" lang="en-US" sz="3000">
                <a:solidFill>
                  <a:srgbClr val="000000"/>
                </a:solidFill>
                <a:highlight>
                  <a:srgbClr val="FFFFFF"/>
                </a:highlight>
              </a:rPr>
              <a:t>including</a:t>
            </a:r>
            <a:r>
              <a:rPr b="0" i="0" lang="en-US" sz="3000">
                <a:solidFill>
                  <a:srgbClr val="000000"/>
                </a:solidFill>
                <a:highlight>
                  <a:srgbClr val="FFFFFF"/>
                </a:highlight>
              </a:rPr>
              <a:t> school construction </a:t>
            </a:r>
            <a:r>
              <a:rPr lang="en-US" sz="3000">
                <a:solidFill>
                  <a:srgbClr val="000000"/>
                </a:solidFill>
                <a:highlight>
                  <a:srgbClr val="FFFFFF"/>
                </a:highlight>
              </a:rPr>
              <a:t>projects, </a:t>
            </a:r>
            <a:r>
              <a:rPr b="0" i="0" lang="en-US" sz="3000">
                <a:solidFill>
                  <a:srgbClr val="000000"/>
                </a:solidFill>
                <a:highlight>
                  <a:srgbClr val="FFFFFF"/>
                </a:highlight>
              </a:rPr>
              <a:t>where the contract value is </a:t>
            </a:r>
            <a:r>
              <a:rPr b="1" i="1" lang="en-US" sz="3000">
                <a:solidFill>
                  <a:srgbClr val="000000"/>
                </a:solidFill>
                <a:highlight>
                  <a:srgbClr val="FFFFFF"/>
                </a:highlight>
              </a:rPr>
              <a:t>$250,000 or greater </a:t>
            </a:r>
            <a:r>
              <a:rPr b="0" i="0" lang="en-US" sz="3000">
                <a:solidFill>
                  <a:srgbClr val="000000"/>
                </a:solidFill>
                <a:highlight>
                  <a:srgbClr val="FFFFFF"/>
                </a:highlight>
              </a:rPr>
              <a:t>with state funding of </a:t>
            </a:r>
            <a:r>
              <a:rPr b="1" i="1" lang="en-US" sz="3000">
                <a:solidFill>
                  <a:srgbClr val="000000"/>
                </a:solidFill>
                <a:highlight>
                  <a:srgbClr val="FFFFFF"/>
                </a:highlight>
              </a:rPr>
              <a:t>25% or more</a:t>
            </a:r>
            <a:r>
              <a:rPr b="0" i="0" lang="en-US" sz="3000">
                <a:solidFill>
                  <a:srgbClr val="000000"/>
                </a:solidFill>
                <a:highlight>
                  <a:srgbClr val="FFFFFF"/>
                </a:highlight>
              </a:rPr>
              <a:t>.</a:t>
            </a:r>
            <a:r>
              <a:rPr lang="en-US" sz="3000"/>
              <a:t>  </a:t>
            </a:r>
            <a:endParaRPr sz="30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7991444cf3_1_6"/>
          <p:cNvSpPr txBox="1"/>
          <p:nvPr>
            <p:ph type="title"/>
          </p:nvPr>
        </p:nvSpPr>
        <p:spPr>
          <a:xfrm>
            <a:off x="1038226" y="1027664"/>
            <a:ext cx="3552300" cy="1143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Getting Started</a:t>
            </a:r>
            <a:endParaRPr/>
          </a:p>
        </p:txBody>
      </p:sp>
      <p:sp>
        <p:nvSpPr>
          <p:cNvPr id="399" name="Google Shape;399;g37991444cf3_1_6"/>
          <p:cNvSpPr txBox="1"/>
          <p:nvPr>
            <p:ph idx="1" type="body"/>
          </p:nvPr>
        </p:nvSpPr>
        <p:spPr>
          <a:xfrm>
            <a:off x="1038227" y="2316008"/>
            <a:ext cx="3663000" cy="3494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2432"/>
              <a:buNone/>
            </a:pPr>
            <a:r>
              <a:rPr b="0" lang="en-US" sz="3200"/>
              <a:t>Use your credentials to log into Maryland’s Prevailing Wage website</a:t>
            </a:r>
            <a:endParaRPr/>
          </a:p>
          <a:p>
            <a:pPr indent="0" lvl="0" marL="0" rtl="0" algn="ctr">
              <a:lnSpc>
                <a:spcPct val="100000"/>
              </a:lnSpc>
              <a:spcBef>
                <a:spcPts val="480"/>
              </a:spcBef>
              <a:spcAft>
                <a:spcPts val="0"/>
              </a:spcAft>
              <a:buSzPts val="1824"/>
              <a:buNone/>
            </a:pPr>
            <a:r>
              <a:t/>
            </a:r>
            <a:endParaRPr/>
          </a:p>
        </p:txBody>
      </p:sp>
      <p:sp>
        <p:nvSpPr>
          <p:cNvPr id="400" name="Google Shape;400;g37991444cf3_1_6"/>
          <p:cNvSpPr txBox="1"/>
          <p:nvPr>
            <p:ph idx="2" type="body"/>
          </p:nvPr>
        </p:nvSpPr>
        <p:spPr>
          <a:xfrm>
            <a:off x="3639127" y="3749964"/>
            <a:ext cx="1407300" cy="2060400"/>
          </a:xfrm>
          <a:prstGeom prst="rect">
            <a:avLst/>
          </a:prstGeom>
          <a:noFill/>
          <a:ln>
            <a:noFill/>
          </a:ln>
        </p:spPr>
        <p:txBody>
          <a:bodyPr anchorCtr="0" anchor="t" bIns="45700" lIns="91425" spcFirstLastPara="1" rIns="91425" wrap="square" tIns="45700">
            <a:normAutofit/>
          </a:bodyPr>
          <a:lstStyle/>
          <a:p>
            <a:pPr indent="0" lvl="0" marL="68580" rtl="0" algn="l">
              <a:lnSpc>
                <a:spcPct val="90000"/>
              </a:lnSpc>
              <a:spcBef>
                <a:spcPts val="0"/>
              </a:spcBef>
              <a:spcAft>
                <a:spcPts val="0"/>
              </a:spcAft>
              <a:buSzPts val="1292"/>
              <a:buNone/>
            </a:pPr>
            <a:r>
              <a:t/>
            </a:r>
            <a:endParaRPr sz="1700"/>
          </a:p>
          <a:p>
            <a:pPr indent="0" lvl="0" marL="68580" rtl="0" algn="l">
              <a:lnSpc>
                <a:spcPct val="90000"/>
              </a:lnSpc>
              <a:spcBef>
                <a:spcPts val="340"/>
              </a:spcBef>
              <a:spcAft>
                <a:spcPts val="0"/>
              </a:spcAft>
              <a:buSzPts val="1292"/>
              <a:buNone/>
            </a:pPr>
            <a:r>
              <a:t/>
            </a:r>
            <a:endParaRPr sz="1700"/>
          </a:p>
          <a:p>
            <a:pPr indent="0" lvl="0" marL="68580" rtl="0" algn="l">
              <a:lnSpc>
                <a:spcPct val="90000"/>
              </a:lnSpc>
              <a:spcBef>
                <a:spcPts val="340"/>
              </a:spcBef>
              <a:spcAft>
                <a:spcPts val="0"/>
              </a:spcAft>
              <a:buSzPts val="1292"/>
              <a:buNone/>
            </a:pPr>
            <a:r>
              <a:t/>
            </a:r>
            <a:endParaRPr sz="1700"/>
          </a:p>
          <a:p>
            <a:pPr indent="0" lvl="0" marL="68580" rtl="0" algn="l">
              <a:lnSpc>
                <a:spcPct val="90000"/>
              </a:lnSpc>
              <a:spcBef>
                <a:spcPts val="340"/>
              </a:spcBef>
              <a:spcAft>
                <a:spcPts val="0"/>
              </a:spcAft>
              <a:buSzPts val="1292"/>
              <a:buNone/>
            </a:pPr>
            <a:r>
              <a:t/>
            </a:r>
            <a:endParaRPr sz="1700"/>
          </a:p>
          <a:p>
            <a:pPr indent="0" lvl="0" marL="68580" rtl="0" algn="l">
              <a:lnSpc>
                <a:spcPct val="90000"/>
              </a:lnSpc>
              <a:spcBef>
                <a:spcPts val="340"/>
              </a:spcBef>
              <a:spcAft>
                <a:spcPts val="0"/>
              </a:spcAft>
              <a:buSzPts val="1292"/>
              <a:buNone/>
            </a:pPr>
            <a:r>
              <a:t/>
            </a:r>
            <a:endParaRPr sz="1700"/>
          </a:p>
          <a:p>
            <a:pPr indent="0" lvl="0" marL="68580" rtl="0" algn="l">
              <a:lnSpc>
                <a:spcPct val="90000"/>
              </a:lnSpc>
              <a:spcBef>
                <a:spcPts val="340"/>
              </a:spcBef>
              <a:spcAft>
                <a:spcPts val="0"/>
              </a:spcAft>
              <a:buSzPts val="1292"/>
              <a:buNone/>
            </a:pPr>
            <a:r>
              <a:t/>
            </a:r>
            <a:endParaRPr sz="1700"/>
          </a:p>
        </p:txBody>
      </p:sp>
      <p:pic>
        <p:nvPicPr>
          <p:cNvPr descr="A screenshot of a survey&#10;&#10;Description automatically generated" id="401" name="Google Shape;401;g37991444cf3_1_6"/>
          <p:cNvPicPr preferRelativeResize="0"/>
          <p:nvPr/>
        </p:nvPicPr>
        <p:blipFill rotWithShape="1">
          <a:blip r:embed="rId3">
            <a:alphaModFix/>
          </a:blip>
          <a:srcRect b="0" l="0" r="0" t="0"/>
          <a:stretch/>
        </p:blipFill>
        <p:spPr>
          <a:xfrm>
            <a:off x="4701309" y="1599164"/>
            <a:ext cx="6752311" cy="46621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7991444cf3_1_265"/>
          <p:cNvSpPr txBox="1"/>
          <p:nvPr>
            <p:ph type="title"/>
          </p:nvPr>
        </p:nvSpPr>
        <p:spPr>
          <a:xfrm>
            <a:off x="1306286" y="705394"/>
            <a:ext cx="9232500" cy="1465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lang="en-US" sz="3600"/>
              <a:t>If you are entering data for a prevailing wage project, enter the determination number, then hit submit.</a:t>
            </a:r>
            <a:r>
              <a:rPr lang="en-US"/>
              <a:t> </a:t>
            </a:r>
            <a:endParaRPr/>
          </a:p>
        </p:txBody>
      </p:sp>
      <p:pic>
        <p:nvPicPr>
          <p:cNvPr descr="A screenshot of a survey&#10;&#10;Description automatically generated" id="407" name="Google Shape;407;g37991444cf3_1_265"/>
          <p:cNvPicPr preferRelativeResize="0"/>
          <p:nvPr/>
        </p:nvPicPr>
        <p:blipFill rotWithShape="1">
          <a:blip r:embed="rId3">
            <a:alphaModFix/>
          </a:blip>
          <a:srcRect b="0" l="0" r="0" t="0"/>
          <a:stretch/>
        </p:blipFill>
        <p:spPr>
          <a:xfrm>
            <a:off x="3079273" y="2070911"/>
            <a:ext cx="6704808" cy="43218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7991444cf3_1_270"/>
          <p:cNvSpPr txBox="1"/>
          <p:nvPr>
            <p:ph type="title"/>
          </p:nvPr>
        </p:nvSpPr>
        <p:spPr>
          <a:xfrm>
            <a:off x="1245326" y="539932"/>
            <a:ext cx="9512400" cy="1058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200"/>
              <a:buFont typeface="Century Gothic"/>
              <a:buNone/>
            </a:pPr>
            <a:r>
              <a:rPr lang="en-US" sz="3200"/>
              <a:t>The project information will automatically populate.  Next, select the classification.</a:t>
            </a:r>
            <a:endParaRPr/>
          </a:p>
        </p:txBody>
      </p:sp>
      <p:pic>
        <p:nvPicPr>
          <p:cNvPr descr="A screenshot of a survey&#10;&#10;Description automatically generated" id="413" name="Google Shape;413;g37991444cf3_1_270"/>
          <p:cNvPicPr preferRelativeResize="0"/>
          <p:nvPr>
            <p:ph idx="1" type="body"/>
          </p:nvPr>
        </p:nvPicPr>
        <p:blipFill rotWithShape="1">
          <a:blip r:embed="rId3">
            <a:alphaModFix/>
          </a:blip>
          <a:srcRect b="0" l="0" r="0" t="0"/>
          <a:stretch/>
        </p:blipFill>
        <p:spPr>
          <a:xfrm>
            <a:off x="2796260" y="1597892"/>
            <a:ext cx="6599400" cy="4643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37991444cf3_1_275"/>
          <p:cNvSpPr txBox="1"/>
          <p:nvPr>
            <p:ph type="title"/>
          </p:nvPr>
        </p:nvSpPr>
        <p:spPr>
          <a:xfrm>
            <a:off x="1391320" y="1027664"/>
            <a:ext cx="9564000" cy="570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2800"/>
              <a:buFont typeface="Century Gothic"/>
              <a:buNone/>
            </a:pPr>
            <a:r>
              <a:rPr lang="en-US" sz="2800"/>
              <a:t>Use the dropdown menu to select a classification</a:t>
            </a:r>
            <a:r>
              <a:rPr lang="en-US" sz="3400"/>
              <a:t>.</a:t>
            </a:r>
            <a:endParaRPr/>
          </a:p>
        </p:txBody>
      </p:sp>
      <p:pic>
        <p:nvPicPr>
          <p:cNvPr descr="A screenshot of a survey&#10;&#10;Description automatically generated" id="419" name="Google Shape;419;g37991444cf3_1_275"/>
          <p:cNvPicPr preferRelativeResize="0"/>
          <p:nvPr>
            <p:ph idx="1" type="body"/>
          </p:nvPr>
        </p:nvPicPr>
        <p:blipFill rotWithShape="1">
          <a:blip r:embed="rId3">
            <a:alphaModFix/>
          </a:blip>
          <a:srcRect b="0" l="0" r="0" t="0"/>
          <a:stretch/>
        </p:blipFill>
        <p:spPr>
          <a:xfrm>
            <a:off x="2838440" y="1753986"/>
            <a:ext cx="6513300" cy="4701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7991444cf3_1_280"/>
          <p:cNvSpPr txBox="1"/>
          <p:nvPr>
            <p:ph type="title"/>
          </p:nvPr>
        </p:nvSpPr>
        <p:spPr>
          <a:xfrm>
            <a:off x="930025" y="744100"/>
            <a:ext cx="9852300" cy="853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855309"/>
              </a:buClr>
              <a:buSzPts val="3400"/>
              <a:buFont typeface="Century Gothic"/>
              <a:buNone/>
            </a:pPr>
            <a:r>
              <a:rPr lang="en-US" sz="2100"/>
              <a:t>Enter the payroll dates, rates, and number of workers receiving the same wage </a:t>
            </a:r>
            <a:r>
              <a:rPr lang="en-US" sz="2100" u="sng"/>
              <a:t>and</a:t>
            </a:r>
            <a:r>
              <a:rPr lang="en-US" sz="2100"/>
              <a:t> the same fringe rates in that classification in that week</a:t>
            </a:r>
            <a:r>
              <a:rPr lang="en-US" sz="3400"/>
              <a:t>.</a:t>
            </a:r>
            <a:endParaRPr/>
          </a:p>
        </p:txBody>
      </p:sp>
      <p:pic>
        <p:nvPicPr>
          <p:cNvPr descr="A screenshot of a survey&#10;&#10;Description automatically generated" id="425" name="Google Shape;425;g37991444cf3_1_280"/>
          <p:cNvPicPr preferRelativeResize="0"/>
          <p:nvPr>
            <p:ph idx="1" type="body"/>
          </p:nvPr>
        </p:nvPicPr>
        <p:blipFill rotWithShape="1">
          <a:blip r:embed="rId3">
            <a:alphaModFix/>
          </a:blip>
          <a:srcRect b="0" l="0" r="0" t="0"/>
          <a:stretch/>
        </p:blipFill>
        <p:spPr>
          <a:xfrm>
            <a:off x="2598418" y="1597891"/>
            <a:ext cx="6886500" cy="4896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7991444cf3_1_285"/>
          <p:cNvSpPr txBox="1"/>
          <p:nvPr>
            <p:ph type="title"/>
          </p:nvPr>
        </p:nvSpPr>
        <p:spPr>
          <a:xfrm>
            <a:off x="1391320" y="1027664"/>
            <a:ext cx="9366300" cy="570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400"/>
              <a:buFont typeface="Century Gothic"/>
              <a:buNone/>
            </a:pPr>
            <a:r>
              <a:rPr lang="en-US" sz="3400"/>
              <a:t>You’ll receive a success message.</a:t>
            </a:r>
            <a:endParaRPr/>
          </a:p>
        </p:txBody>
      </p:sp>
      <p:pic>
        <p:nvPicPr>
          <p:cNvPr descr="A screenshot of a survey&#10;&#10;Description automatically generated" id="431" name="Google Shape;431;g37991444cf3_1_285"/>
          <p:cNvPicPr preferRelativeResize="0"/>
          <p:nvPr>
            <p:ph idx="1" type="body"/>
          </p:nvPr>
        </p:nvPicPr>
        <p:blipFill rotWithShape="1">
          <a:blip r:embed="rId3">
            <a:alphaModFix/>
          </a:blip>
          <a:srcRect b="0" l="0" r="0" t="0"/>
          <a:stretch/>
        </p:blipFill>
        <p:spPr>
          <a:xfrm>
            <a:off x="2628082" y="1597891"/>
            <a:ext cx="7067100" cy="4836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7991444cf3_1_290"/>
          <p:cNvSpPr txBox="1"/>
          <p:nvPr>
            <p:ph type="title"/>
          </p:nvPr>
        </p:nvSpPr>
        <p:spPr>
          <a:xfrm>
            <a:off x="1358538" y="757647"/>
            <a:ext cx="9399000" cy="766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855309"/>
              </a:buClr>
              <a:buSzPts val="2400"/>
              <a:buFont typeface="Century Gothic"/>
              <a:buNone/>
            </a:pPr>
            <a:r>
              <a:rPr lang="en-US" sz="2400"/>
              <a:t>If your submission is not for a prevailing wage project, select no on the initial screen, and then hit “Submit.”</a:t>
            </a:r>
            <a:endParaRPr/>
          </a:p>
        </p:txBody>
      </p:sp>
      <p:pic>
        <p:nvPicPr>
          <p:cNvPr descr="A screenshot of a survey&#10;&#10;Description automatically generated" id="437" name="Google Shape;437;g37991444cf3_1_290"/>
          <p:cNvPicPr preferRelativeResize="0"/>
          <p:nvPr>
            <p:ph idx="1" type="body"/>
          </p:nvPr>
        </p:nvPicPr>
        <p:blipFill rotWithShape="1">
          <a:blip r:embed="rId3">
            <a:alphaModFix/>
          </a:blip>
          <a:srcRect b="0" l="0" r="0" t="0"/>
          <a:stretch/>
        </p:blipFill>
        <p:spPr>
          <a:xfrm>
            <a:off x="2356700" y="1524002"/>
            <a:ext cx="7236300" cy="4955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7991444cf3_1_814"/>
          <p:cNvSpPr txBox="1"/>
          <p:nvPr>
            <p:ph type="title"/>
          </p:nvPr>
        </p:nvSpPr>
        <p:spPr>
          <a:xfrm>
            <a:off x="1454331" y="735212"/>
            <a:ext cx="8726100" cy="378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2400"/>
              <a:buFont typeface="Century Gothic"/>
              <a:buNone/>
            </a:pPr>
            <a:r>
              <a:rPr lang="en-US" sz="2400"/>
              <a:t>Enter your project details, including all required fields</a:t>
            </a:r>
            <a:endParaRPr/>
          </a:p>
        </p:txBody>
      </p:sp>
      <p:pic>
        <p:nvPicPr>
          <p:cNvPr descr="A screenshot of a survey&#10;&#10;Description automatically generated" id="443" name="Google Shape;443;g37991444cf3_1_814"/>
          <p:cNvPicPr preferRelativeResize="0"/>
          <p:nvPr/>
        </p:nvPicPr>
        <p:blipFill rotWithShape="1">
          <a:blip r:embed="rId3">
            <a:alphaModFix/>
          </a:blip>
          <a:srcRect b="0" l="0" r="0" t="0"/>
          <a:stretch/>
        </p:blipFill>
        <p:spPr>
          <a:xfrm>
            <a:off x="2184371" y="1113906"/>
            <a:ext cx="6984567" cy="50088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7991444cf3_1_819"/>
          <p:cNvSpPr txBox="1"/>
          <p:nvPr>
            <p:ph type="title"/>
          </p:nvPr>
        </p:nvSpPr>
        <p:spPr>
          <a:xfrm>
            <a:off x="1628775" y="683492"/>
            <a:ext cx="9119400" cy="405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2400"/>
              <a:buFont typeface="Century Gothic"/>
              <a:buNone/>
            </a:pPr>
            <a:r>
              <a:rPr lang="en-US" sz="2400"/>
              <a:t>Required fields are marked with an asterisk.</a:t>
            </a:r>
            <a:endParaRPr/>
          </a:p>
        </p:txBody>
      </p:sp>
      <p:pic>
        <p:nvPicPr>
          <p:cNvPr descr="A screenshot of a computer&#10;&#10;Description automatically generated" id="449" name="Google Shape;449;g37991444cf3_1_819"/>
          <p:cNvPicPr preferRelativeResize="0"/>
          <p:nvPr/>
        </p:nvPicPr>
        <p:blipFill rotWithShape="1">
          <a:blip r:embed="rId3">
            <a:alphaModFix/>
          </a:blip>
          <a:srcRect b="0" l="0" r="0" t="0"/>
          <a:stretch/>
        </p:blipFill>
        <p:spPr>
          <a:xfrm>
            <a:off x="2525612" y="1088968"/>
            <a:ext cx="7516165" cy="53131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7991444cf3_1_1076"/>
          <p:cNvSpPr txBox="1"/>
          <p:nvPr>
            <p:ph type="title"/>
          </p:nvPr>
        </p:nvSpPr>
        <p:spPr>
          <a:xfrm>
            <a:off x="1628775" y="683492"/>
            <a:ext cx="9119400" cy="405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2400"/>
              <a:buFont typeface="Century Gothic"/>
              <a:buNone/>
            </a:pPr>
            <a:r>
              <a:rPr lang="en-US" sz="2400"/>
              <a:t>Required fields are marked with an asterisk.</a:t>
            </a:r>
            <a:endParaRPr/>
          </a:p>
        </p:txBody>
      </p:sp>
      <p:pic>
        <p:nvPicPr>
          <p:cNvPr descr="A screenshot of a computer&#10;&#10;Description automatically generated" id="455" name="Google Shape;455;g37991444cf3_1_1076"/>
          <p:cNvPicPr preferRelativeResize="0"/>
          <p:nvPr/>
        </p:nvPicPr>
        <p:blipFill rotWithShape="1">
          <a:blip r:embed="rId3">
            <a:alphaModFix/>
          </a:blip>
          <a:srcRect b="0" l="0" r="0" t="0"/>
          <a:stretch/>
        </p:blipFill>
        <p:spPr>
          <a:xfrm>
            <a:off x="2525612" y="1088968"/>
            <a:ext cx="7516165" cy="53131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
          <p:cNvSpPr txBox="1"/>
          <p:nvPr>
            <p:ph type="title"/>
          </p:nvPr>
        </p:nvSpPr>
        <p:spPr>
          <a:xfrm>
            <a:off x="1391320" y="1027664"/>
            <a:ext cx="9366325" cy="67921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sz="3200"/>
              <a:t>Obligations of Contractors Include the Following:</a:t>
            </a:r>
            <a:endParaRPr b="1" sz="3200"/>
          </a:p>
        </p:txBody>
      </p:sp>
      <p:sp>
        <p:nvSpPr>
          <p:cNvPr id="279" name="Google Shape;279;p3"/>
          <p:cNvSpPr txBox="1"/>
          <p:nvPr>
            <p:ph idx="1" type="body"/>
          </p:nvPr>
        </p:nvSpPr>
        <p:spPr>
          <a:xfrm>
            <a:off x="1391323" y="1811383"/>
            <a:ext cx="8928333" cy="3910148"/>
          </a:xfrm>
          <a:prstGeom prst="rect">
            <a:avLst/>
          </a:prstGeom>
          <a:noFill/>
          <a:ln>
            <a:noFill/>
          </a:ln>
        </p:spPr>
        <p:txBody>
          <a:bodyPr anchorCtr="0" anchor="t" bIns="45700" lIns="91425" spcFirstLastPara="1" rIns="91425" wrap="square" tIns="45700">
            <a:noAutofit/>
          </a:bodyPr>
          <a:lstStyle/>
          <a:p>
            <a:pPr indent="-274320" lvl="0" marL="342900" rtl="0" algn="l">
              <a:lnSpc>
                <a:spcPct val="100000"/>
              </a:lnSpc>
              <a:spcBef>
                <a:spcPts val="0"/>
              </a:spcBef>
              <a:spcAft>
                <a:spcPts val="0"/>
              </a:spcAft>
              <a:buSzPts val="1368"/>
              <a:buFont typeface="Arial"/>
              <a:buChar char="•"/>
            </a:pPr>
            <a:r>
              <a:rPr b="1" i="0" lang="en-US" sz="1800">
                <a:solidFill>
                  <a:srgbClr val="C00000"/>
                </a:solidFill>
                <a:highlight>
                  <a:srgbClr val="FFFFFF"/>
                </a:highlight>
              </a:rPr>
              <a:t>Post</a:t>
            </a:r>
            <a:r>
              <a:rPr b="0" i="0" lang="en-US" sz="1800">
                <a:solidFill>
                  <a:srgbClr val="000000"/>
                </a:solidFill>
                <a:highlight>
                  <a:srgbClr val="FFFFFF"/>
                </a:highlight>
              </a:rPr>
              <a:t> the prevailing wage determination at the job site (SF&amp;P, 17-219)</a:t>
            </a:r>
            <a:endParaRPr/>
          </a:p>
          <a:p>
            <a:pPr indent="-274320" lvl="0" marL="342900" rtl="0" algn="l">
              <a:lnSpc>
                <a:spcPct val="100000"/>
              </a:lnSpc>
              <a:spcBef>
                <a:spcPts val="360"/>
              </a:spcBef>
              <a:spcAft>
                <a:spcPts val="0"/>
              </a:spcAft>
              <a:buSzPts val="1368"/>
              <a:buFont typeface="Arial"/>
              <a:buChar char="•"/>
            </a:pPr>
            <a:r>
              <a:rPr b="1" lang="en-US" sz="1800">
                <a:solidFill>
                  <a:srgbClr val="C00000"/>
                </a:solidFill>
                <a:highlight>
                  <a:srgbClr val="FFFFFF"/>
                </a:highlight>
              </a:rPr>
              <a:t>Pay</a:t>
            </a:r>
            <a:r>
              <a:rPr b="0" i="0" lang="en-US" sz="1800">
                <a:solidFill>
                  <a:srgbClr val="000000"/>
                </a:solidFill>
                <a:highlight>
                  <a:srgbClr val="FFFFFF"/>
                </a:highlight>
              </a:rPr>
              <a:t> workers at least the full “prevailing rate”for all hours worked on the project, at the correct rate for the classification of work performed (SF&amp;P, 17-214(a))</a:t>
            </a:r>
            <a:endParaRPr/>
          </a:p>
          <a:p>
            <a:pPr indent="-274320" lvl="0" marL="342900" rtl="0" algn="l">
              <a:lnSpc>
                <a:spcPct val="100000"/>
              </a:lnSpc>
              <a:spcBef>
                <a:spcPts val="360"/>
              </a:spcBef>
              <a:spcAft>
                <a:spcPts val="0"/>
              </a:spcAft>
              <a:buSzPts val="1368"/>
              <a:buFont typeface="Arial"/>
              <a:buChar char="•"/>
            </a:pPr>
            <a:r>
              <a:rPr lang="en-US" sz="1800">
                <a:solidFill>
                  <a:srgbClr val="000000"/>
                </a:solidFill>
                <a:highlight>
                  <a:srgbClr val="FFFFFF"/>
                </a:highlight>
              </a:rPr>
              <a:t>Pay </a:t>
            </a:r>
            <a:r>
              <a:rPr b="1" lang="en-US" sz="1800">
                <a:solidFill>
                  <a:srgbClr val="C00000"/>
                </a:solidFill>
                <a:highlight>
                  <a:srgbClr val="FFFFFF"/>
                </a:highlight>
              </a:rPr>
              <a:t>overtime </a:t>
            </a:r>
            <a:r>
              <a:rPr lang="en-US" sz="1800">
                <a:solidFill>
                  <a:srgbClr val="000000"/>
                </a:solidFill>
                <a:highlight>
                  <a:srgbClr val="FFFFFF"/>
                </a:highlight>
              </a:rPr>
              <a:t>(time and a half) for all hours worked over 10 in a calendar day, over 40 in a week, or any hours on Sunday or a legal holiday (SF&amp;P, 17-214(b))</a:t>
            </a:r>
            <a:endParaRPr/>
          </a:p>
          <a:p>
            <a:pPr indent="-274320" lvl="0" marL="342900" rtl="0" algn="l">
              <a:lnSpc>
                <a:spcPct val="100000"/>
              </a:lnSpc>
              <a:spcBef>
                <a:spcPts val="360"/>
              </a:spcBef>
              <a:spcAft>
                <a:spcPts val="0"/>
              </a:spcAft>
              <a:buSzPts val="1368"/>
              <a:buFont typeface="Arial"/>
              <a:buChar char="•"/>
            </a:pPr>
            <a:r>
              <a:rPr b="1" lang="en-US" sz="1800">
                <a:solidFill>
                  <a:srgbClr val="C00000"/>
                </a:solidFill>
                <a:highlight>
                  <a:srgbClr val="FFFFFF"/>
                </a:highlight>
              </a:rPr>
              <a:t>Employ only journeypersons or registered apprentices </a:t>
            </a:r>
            <a:r>
              <a:rPr lang="en-US" sz="1800">
                <a:solidFill>
                  <a:srgbClr val="000000"/>
                </a:solidFill>
                <a:highlight>
                  <a:srgbClr val="FFFFFF"/>
                </a:highlight>
              </a:rPr>
              <a:t>(SF&amp;P, 17-205(a)(1)), and satisfy </a:t>
            </a:r>
            <a:r>
              <a:rPr b="1" lang="en-US" sz="1800">
                <a:solidFill>
                  <a:srgbClr val="C00000"/>
                </a:solidFill>
                <a:highlight>
                  <a:srgbClr val="FFFFFF"/>
                </a:highlight>
              </a:rPr>
              <a:t>obligations to contribute to apprenticeship in the State</a:t>
            </a:r>
            <a:r>
              <a:rPr lang="en-US" sz="1800">
                <a:solidFill>
                  <a:srgbClr val="C00000"/>
                </a:solidFill>
                <a:highlight>
                  <a:srgbClr val="FFFFFF"/>
                </a:highlight>
              </a:rPr>
              <a:t> </a:t>
            </a:r>
            <a:r>
              <a:rPr lang="en-US" sz="1800">
                <a:solidFill>
                  <a:schemeClr val="dk1"/>
                </a:solidFill>
                <a:highlight>
                  <a:srgbClr val="FFFFFF"/>
                </a:highlight>
              </a:rPr>
              <a:t>(SF&amp;P, 17-604)</a:t>
            </a:r>
            <a:endParaRPr/>
          </a:p>
          <a:p>
            <a:pPr indent="-274320" lvl="0" marL="342900" rtl="0" algn="l">
              <a:lnSpc>
                <a:spcPct val="100000"/>
              </a:lnSpc>
              <a:spcBef>
                <a:spcPts val="360"/>
              </a:spcBef>
              <a:spcAft>
                <a:spcPts val="0"/>
              </a:spcAft>
              <a:buSzPts val="1368"/>
              <a:buFont typeface="Arial"/>
              <a:buChar char="•"/>
            </a:pPr>
            <a:r>
              <a:rPr b="1" lang="en-US" sz="1800">
                <a:solidFill>
                  <a:srgbClr val="C00000"/>
                </a:solidFill>
                <a:highlight>
                  <a:srgbClr val="FFFFFF"/>
                </a:highlight>
              </a:rPr>
              <a:t>Timely submit payroll records</a:t>
            </a:r>
            <a:r>
              <a:rPr lang="en-US" sz="1800">
                <a:solidFill>
                  <a:srgbClr val="000000"/>
                </a:solidFill>
                <a:highlight>
                  <a:srgbClr val="FFFFFF"/>
                </a:highlight>
              </a:rPr>
              <a:t> reflecting all hours worked on the project and rates paid for those hours, </a:t>
            </a:r>
            <a:r>
              <a:rPr b="1" lang="en-US" sz="1800">
                <a:solidFill>
                  <a:srgbClr val="C00000"/>
                </a:solidFill>
                <a:highlight>
                  <a:srgbClr val="FFFFFF"/>
                </a:highlight>
              </a:rPr>
              <a:t>certified to be true and correct </a:t>
            </a:r>
            <a:r>
              <a:rPr lang="en-US" sz="1800">
                <a:solidFill>
                  <a:srgbClr val="000000"/>
                </a:solidFill>
                <a:highlight>
                  <a:srgbClr val="FFFFFF"/>
                </a:highlight>
              </a:rPr>
              <a:t>(SF&amp;P, 17-220)</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7991444cf3_1_824"/>
          <p:cNvSpPr txBox="1"/>
          <p:nvPr>
            <p:ph type="title"/>
          </p:nvPr>
        </p:nvSpPr>
        <p:spPr>
          <a:xfrm>
            <a:off x="912421" y="570411"/>
            <a:ext cx="10581000" cy="94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855309"/>
              </a:buClr>
              <a:buSzPts val="1800"/>
              <a:buFont typeface="Century Gothic"/>
              <a:buNone/>
            </a:pPr>
            <a:r>
              <a:rPr lang="en-US" sz="1800"/>
              <a:t>Select the classification, enter the payroll dates, enter the wage and fringe amounts, and enter the number of workers in the selected classification receiving those wage and fringe amounts during that payroll period. </a:t>
            </a:r>
            <a:r>
              <a:rPr b="1" lang="en-US" sz="1800"/>
              <a:t>Hit submit</a:t>
            </a:r>
            <a:r>
              <a:rPr lang="en-US" sz="1800"/>
              <a:t>.</a:t>
            </a:r>
            <a:endParaRPr/>
          </a:p>
        </p:txBody>
      </p:sp>
      <p:pic>
        <p:nvPicPr>
          <p:cNvPr descr="A screenshot of a survey&#10;&#10;Description automatically generated" id="461" name="Google Shape;461;g37991444cf3_1_824"/>
          <p:cNvPicPr preferRelativeResize="0"/>
          <p:nvPr/>
        </p:nvPicPr>
        <p:blipFill rotWithShape="1">
          <a:blip r:embed="rId3">
            <a:alphaModFix/>
          </a:blip>
          <a:srcRect b="0" l="0" r="0" t="0"/>
          <a:stretch/>
        </p:blipFill>
        <p:spPr>
          <a:xfrm>
            <a:off x="1256624" y="1419496"/>
            <a:ext cx="9678751" cy="51059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798ddd04c6_0_33"/>
          <p:cNvSpPr txBox="1"/>
          <p:nvPr>
            <p:ph type="title"/>
          </p:nvPr>
        </p:nvSpPr>
        <p:spPr>
          <a:xfrm>
            <a:off x="833425" y="493800"/>
            <a:ext cx="10302600" cy="1058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855309"/>
              </a:buClr>
              <a:buSzPts val="3200"/>
              <a:buFont typeface="Century Gothic"/>
              <a:buNone/>
            </a:pPr>
            <a:r>
              <a:rPr lang="en-US" sz="3200"/>
              <a:t>If you don’t see your classification,</a:t>
            </a:r>
            <a:endParaRPr sz="3200"/>
          </a:p>
          <a:p>
            <a:pPr indent="0" lvl="0" marL="0" rtl="0" algn="ctr">
              <a:lnSpc>
                <a:spcPct val="100000"/>
              </a:lnSpc>
              <a:spcBef>
                <a:spcPts val="0"/>
              </a:spcBef>
              <a:spcAft>
                <a:spcPts val="0"/>
              </a:spcAft>
              <a:buClr>
                <a:srgbClr val="855309"/>
              </a:buClr>
              <a:buSzPts val="3200"/>
              <a:buFont typeface="Century Gothic"/>
              <a:buNone/>
            </a:pPr>
            <a:r>
              <a:rPr lang="en-US" sz="3200"/>
              <a:t>check the crosswalk</a:t>
            </a:r>
            <a:endParaRPr sz="3200"/>
          </a:p>
        </p:txBody>
      </p:sp>
      <p:pic>
        <p:nvPicPr>
          <p:cNvPr descr="A screenshot of a survey&#10;&#10;Description automatically generated" id="467" name="Google Shape;467;g3798ddd04c6_0_33"/>
          <p:cNvPicPr preferRelativeResize="0"/>
          <p:nvPr/>
        </p:nvPicPr>
        <p:blipFill rotWithShape="1">
          <a:blip r:embed="rId3">
            <a:alphaModFix/>
          </a:blip>
          <a:srcRect b="0" l="0" r="0" t="0"/>
          <a:stretch/>
        </p:blipFill>
        <p:spPr>
          <a:xfrm>
            <a:off x="1256625" y="1697575"/>
            <a:ext cx="9678749" cy="4827925"/>
          </a:xfrm>
          <a:prstGeom prst="rect">
            <a:avLst/>
          </a:prstGeom>
          <a:noFill/>
          <a:ln>
            <a:noFill/>
          </a:ln>
        </p:spPr>
      </p:pic>
      <p:cxnSp>
        <p:nvCxnSpPr>
          <p:cNvPr id="468" name="Google Shape;468;g3798ddd04c6_0_33"/>
          <p:cNvCxnSpPr/>
          <p:nvPr/>
        </p:nvCxnSpPr>
        <p:spPr>
          <a:xfrm flipH="1">
            <a:off x="6938000" y="1267050"/>
            <a:ext cx="1091700" cy="4613100"/>
          </a:xfrm>
          <a:prstGeom prst="straightConnector1">
            <a:avLst/>
          </a:prstGeom>
          <a:noFill/>
          <a:ln cap="flat" cmpd="sng" w="76200">
            <a:solidFill>
              <a:srgbClr val="C00000"/>
            </a:solidFill>
            <a:prstDash val="solid"/>
            <a:round/>
            <a:headEnd len="med" w="med"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6"/>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DOUBLE CHECK BEFORE YOU HIT SUBMIT!</a:t>
            </a:r>
            <a:endParaRPr b="1"/>
          </a:p>
        </p:txBody>
      </p:sp>
      <p:sp>
        <p:nvSpPr>
          <p:cNvPr id="474" name="Google Shape;474;p26"/>
          <p:cNvSpPr txBox="1"/>
          <p:nvPr>
            <p:ph idx="1" type="body"/>
          </p:nvPr>
        </p:nvSpPr>
        <p:spPr>
          <a:xfrm>
            <a:off x="1391323" y="2323652"/>
            <a:ext cx="9390977" cy="3508977"/>
          </a:xfrm>
          <a:prstGeom prst="rect">
            <a:avLst/>
          </a:prstGeom>
          <a:noFill/>
          <a:ln>
            <a:noFill/>
          </a:ln>
        </p:spPr>
        <p:txBody>
          <a:bodyPr anchorCtr="0" anchor="t" bIns="45700" lIns="91425" spcFirstLastPara="1" rIns="91425" wrap="square" tIns="45700">
            <a:noAutofit/>
          </a:bodyPr>
          <a:lstStyle/>
          <a:p>
            <a:pPr indent="-263296" lvl="0" marL="342900" rtl="0" algn="l">
              <a:lnSpc>
                <a:spcPct val="90000"/>
              </a:lnSpc>
              <a:spcBef>
                <a:spcPts val="0"/>
              </a:spcBef>
              <a:spcAft>
                <a:spcPts val="0"/>
              </a:spcAft>
              <a:buSzPts val="1650"/>
              <a:buChar char="■"/>
            </a:pPr>
            <a:r>
              <a:rPr b="1" lang="en-US" sz="2140"/>
              <a:t>Remember: submission means that you are attesting to the accuracy of the information!</a:t>
            </a:r>
            <a:endParaRPr sz="2140"/>
          </a:p>
          <a:p>
            <a:pPr indent="-263296" lvl="0" marL="342900" rtl="0" algn="l">
              <a:lnSpc>
                <a:spcPct val="90000"/>
              </a:lnSpc>
              <a:spcBef>
                <a:spcPts val="480"/>
              </a:spcBef>
              <a:spcAft>
                <a:spcPts val="0"/>
              </a:spcAft>
              <a:buSzPts val="1650"/>
              <a:buChar char="■"/>
            </a:pPr>
            <a:r>
              <a:rPr lang="en-US" sz="2140"/>
              <a:t>You will  receive a submission receipt when you successfully submit</a:t>
            </a:r>
            <a:endParaRPr sz="2140"/>
          </a:p>
          <a:p>
            <a:pPr indent="-263296" lvl="0" marL="342900" rtl="0" algn="l">
              <a:lnSpc>
                <a:spcPct val="90000"/>
              </a:lnSpc>
              <a:spcBef>
                <a:spcPts val="480"/>
              </a:spcBef>
              <a:spcAft>
                <a:spcPts val="0"/>
              </a:spcAft>
              <a:buSzPts val="1650"/>
              <a:buChar char="■"/>
            </a:pPr>
            <a:r>
              <a:rPr lang="en-US" sz="2140"/>
              <a:t>If you make a mistake, please send your submission receipt, along with the correction or withdrawal request, to the Prevailing Wage email address</a:t>
            </a:r>
            <a:endParaRPr sz="2140"/>
          </a:p>
          <a:p>
            <a:pPr indent="-263296" lvl="0" marL="342900" rtl="0" algn="l">
              <a:lnSpc>
                <a:spcPct val="90000"/>
              </a:lnSpc>
              <a:spcBef>
                <a:spcPts val="480"/>
              </a:spcBef>
              <a:spcAft>
                <a:spcPts val="0"/>
              </a:spcAft>
              <a:buSzPts val="1650"/>
              <a:buChar char="■"/>
            </a:pPr>
            <a:r>
              <a:rPr b="1" lang="en-US" sz="2140"/>
              <a:t>Retain all backup information </a:t>
            </a:r>
            <a:r>
              <a:rPr lang="en-US" sz="2140"/>
              <a:t>so that you can produce it easily if your submission is selected for validation</a:t>
            </a:r>
            <a:endParaRPr sz="2140"/>
          </a:p>
          <a:p>
            <a:pPr indent="-238683" lvl="0" marL="342900" rtl="0" algn="l">
              <a:lnSpc>
                <a:spcPct val="90000"/>
              </a:lnSpc>
              <a:spcBef>
                <a:spcPts val="480"/>
              </a:spcBef>
              <a:spcAft>
                <a:spcPts val="0"/>
              </a:spcAft>
              <a:buSzPts val="1263"/>
              <a:buChar char="■"/>
            </a:pPr>
            <a:r>
              <a:rPr lang="en-US" sz="2140"/>
              <a:t>Noncompliant, incomplete or inaccurate data, and data that the unit is unable to validate, </a:t>
            </a:r>
            <a:r>
              <a:rPr b="1" lang="en-US" sz="2140"/>
              <a:t>will be excluded from consideration in the survey</a:t>
            </a:r>
            <a:endParaRPr sz="214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7"/>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RECAP:</a:t>
            </a:r>
            <a:endParaRPr/>
          </a:p>
        </p:txBody>
      </p:sp>
      <p:sp>
        <p:nvSpPr>
          <p:cNvPr id="480" name="Google Shape;480;p27"/>
          <p:cNvSpPr txBox="1"/>
          <p:nvPr>
            <p:ph idx="1" type="body"/>
          </p:nvPr>
        </p:nvSpPr>
        <p:spPr>
          <a:xfrm>
            <a:off x="1391323" y="2323652"/>
            <a:ext cx="9390977" cy="3508977"/>
          </a:xfrm>
          <a:prstGeom prst="rect">
            <a:avLst/>
          </a:prstGeom>
          <a:noFill/>
          <a:ln>
            <a:noFill/>
          </a:ln>
        </p:spPr>
        <p:txBody>
          <a:bodyPr anchorCtr="0" anchor="t" bIns="45700" lIns="91425" spcFirstLastPara="1" rIns="91425" wrap="square" tIns="45700">
            <a:normAutofit lnSpcReduction="10000"/>
          </a:bodyPr>
          <a:lstStyle/>
          <a:p>
            <a:pPr indent="-283005" lvl="0" marL="342900" rtl="0" algn="l">
              <a:lnSpc>
                <a:spcPct val="100000"/>
              </a:lnSpc>
              <a:spcBef>
                <a:spcPts val="0"/>
              </a:spcBef>
              <a:spcAft>
                <a:spcPts val="0"/>
              </a:spcAft>
              <a:buSzPts val="1824"/>
              <a:buChar char="■"/>
            </a:pPr>
            <a:r>
              <a:rPr lang="en-US"/>
              <a:t>The survey is open between September 1- October 31 at midnight.</a:t>
            </a:r>
            <a:endParaRPr/>
          </a:p>
          <a:p>
            <a:pPr indent="-254050" lvl="0" marL="342900" rtl="0" algn="l">
              <a:lnSpc>
                <a:spcPct val="100000"/>
              </a:lnSpc>
              <a:spcBef>
                <a:spcPts val="0"/>
              </a:spcBef>
              <a:spcAft>
                <a:spcPts val="0"/>
              </a:spcAft>
              <a:buSzPts val="1368"/>
              <a:buChar char="■"/>
            </a:pPr>
            <a:r>
              <a:rPr lang="en-US"/>
              <a:t>Please </a:t>
            </a:r>
            <a:r>
              <a:rPr b="1" lang="en-US"/>
              <a:t>carefully</a:t>
            </a:r>
            <a:r>
              <a:rPr lang="en-US"/>
              <a:t> review the survey notice, FAQs and other information before submitting your data to make sure your submission complies with the rules - </a:t>
            </a:r>
            <a:r>
              <a:rPr b="1" lang="en-US"/>
              <a:t>noncompliant data will be excluded</a:t>
            </a:r>
            <a:endParaRPr b="1"/>
          </a:p>
          <a:p>
            <a:pPr indent="-283005" lvl="0" marL="342900" rtl="0" algn="l">
              <a:lnSpc>
                <a:spcPct val="100000"/>
              </a:lnSpc>
              <a:spcBef>
                <a:spcPts val="444"/>
              </a:spcBef>
              <a:spcAft>
                <a:spcPts val="0"/>
              </a:spcAft>
              <a:buSzPts val="1824"/>
              <a:buChar char="■"/>
            </a:pPr>
            <a:r>
              <a:rPr lang="en-US"/>
              <a:t>Your participation is encouraged! The survey is voluntary and the more submissions we receive, the more representative the rates paid in your area in the coming year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8"/>
          <p:cNvSpPr txBox="1"/>
          <p:nvPr>
            <p:ph type="title"/>
          </p:nvPr>
        </p:nvSpPr>
        <p:spPr>
          <a:xfrm>
            <a:off x="1391320" y="1027664"/>
            <a:ext cx="9366325"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Questions?  Contact us!</a:t>
            </a:r>
            <a:endParaRPr b="1"/>
          </a:p>
        </p:txBody>
      </p:sp>
      <p:sp>
        <p:nvSpPr>
          <p:cNvPr id="487" name="Google Shape;487;p28"/>
          <p:cNvSpPr txBox="1"/>
          <p:nvPr>
            <p:ph idx="1" type="body"/>
          </p:nvPr>
        </p:nvSpPr>
        <p:spPr>
          <a:xfrm>
            <a:off x="1391323" y="2323652"/>
            <a:ext cx="9390977" cy="3508977"/>
          </a:xfrm>
          <a:prstGeom prst="rect">
            <a:avLst/>
          </a:prstGeom>
          <a:noFill/>
          <a:ln>
            <a:noFill/>
          </a:ln>
        </p:spPr>
        <p:txBody>
          <a:bodyPr anchorCtr="0" anchor="t" bIns="45700" lIns="91425" spcFirstLastPara="1" rIns="91425" wrap="square" tIns="45700">
            <a:normAutofit/>
          </a:bodyPr>
          <a:lstStyle/>
          <a:p>
            <a:pPr indent="0" lvl="0" marL="68580" rtl="0" algn="l">
              <a:lnSpc>
                <a:spcPct val="100000"/>
              </a:lnSpc>
              <a:spcBef>
                <a:spcPts val="0"/>
              </a:spcBef>
              <a:spcAft>
                <a:spcPts val="0"/>
              </a:spcAft>
              <a:buSzPts val="1824"/>
              <a:buNone/>
            </a:pPr>
            <a:r>
              <a:rPr b="1" i="0" lang="en-US">
                <a:solidFill>
                  <a:srgbClr val="000000"/>
                </a:solidFill>
              </a:rPr>
              <a:t>Division of Labor and Industry</a:t>
            </a:r>
            <a:br>
              <a:rPr b="1" i="0" lang="en-US">
                <a:solidFill>
                  <a:srgbClr val="000000"/>
                </a:solidFill>
              </a:rPr>
            </a:br>
            <a:r>
              <a:rPr b="1" i="0" lang="en-US">
                <a:solidFill>
                  <a:srgbClr val="000000"/>
                </a:solidFill>
              </a:rPr>
              <a:t>Prevailing Wage Unit</a:t>
            </a:r>
            <a:br>
              <a:rPr lang="en-US"/>
            </a:br>
            <a:r>
              <a:rPr b="0" i="0" lang="en-US">
                <a:solidFill>
                  <a:srgbClr val="000000"/>
                </a:solidFill>
              </a:rPr>
              <a:t>10946 Golden West Drive Suite 160</a:t>
            </a:r>
            <a:br>
              <a:rPr lang="en-US"/>
            </a:br>
            <a:r>
              <a:rPr b="0" i="0" lang="en-US">
                <a:solidFill>
                  <a:srgbClr val="000000"/>
                </a:solidFill>
              </a:rPr>
              <a:t>Hunt Valley, MD 21031</a:t>
            </a:r>
            <a:br>
              <a:rPr lang="en-US"/>
            </a:br>
            <a:r>
              <a:rPr b="0" i="0" lang="en-US">
                <a:solidFill>
                  <a:srgbClr val="000000"/>
                </a:solidFill>
              </a:rPr>
              <a:t>410-767-2342</a:t>
            </a:r>
            <a:br>
              <a:rPr lang="en-US"/>
            </a:br>
            <a:r>
              <a:rPr b="0" i="0" lang="en-US">
                <a:solidFill>
                  <a:srgbClr val="000000"/>
                </a:solidFill>
              </a:rPr>
              <a:t>e-mail: </a:t>
            </a:r>
            <a:r>
              <a:rPr b="0" i="0" lang="en-US" u="sng" strike="noStrike">
                <a:solidFill>
                  <a:srgbClr val="C8122C"/>
                </a:solidFill>
                <a:hlinkClick r:id="rId3">
                  <a:extLst>
                    <a:ext uri="{A12FA001-AC4F-418D-AE19-62706E023703}">
                      <ahyp:hlinkClr val="tx"/>
                    </a:ext>
                  </a:extLst>
                </a:hlinkClick>
              </a:rPr>
              <a:t>dldliprevailingwage-labor+s</a:t>
            </a:r>
            <a:r>
              <a:rPr lang="en-US" u="sng">
                <a:solidFill>
                  <a:srgbClr val="C8122C"/>
                </a:solidFill>
                <a:hlinkClick r:id="rId4">
                  <a:extLst>
                    <a:ext uri="{A12FA001-AC4F-418D-AE19-62706E023703}">
                      <ahyp:hlinkClr val="tx"/>
                    </a:ext>
                  </a:extLst>
                </a:hlinkClick>
              </a:rPr>
              <a:t>urvey</a:t>
            </a:r>
            <a:r>
              <a:rPr b="0" i="0" lang="en-US" u="sng" strike="noStrike">
                <a:solidFill>
                  <a:srgbClr val="C8122C"/>
                </a:solidFill>
                <a:hlinkClick r:id="rId5">
                  <a:extLst>
                    <a:ext uri="{A12FA001-AC4F-418D-AE19-62706E023703}">
                      <ahyp:hlinkClr val="tx"/>
                    </a:ext>
                  </a:extLst>
                </a:hlinkClick>
              </a:rPr>
              <a:t>@maryland.gov</a:t>
            </a:r>
            <a:br>
              <a:rPr lang="en-US"/>
            </a:br>
            <a:r>
              <a:rPr lang="en-US">
                <a:solidFill>
                  <a:srgbClr val="000000"/>
                </a:solidFill>
              </a:rPr>
              <a:t>Allen Griffith, Unit Supervisor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37991444cf3_1_1083"/>
          <p:cNvSpPr txBox="1"/>
          <p:nvPr>
            <p:ph type="title"/>
          </p:nvPr>
        </p:nvSpPr>
        <p:spPr>
          <a:xfrm>
            <a:off x="1391325" y="1027695"/>
            <a:ext cx="9366300" cy="3207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Thank you for participating in the annual survey!</a:t>
            </a:r>
            <a:endParaRPr b="1"/>
          </a:p>
        </p:txBody>
      </p:sp>
      <p:sp>
        <p:nvSpPr>
          <p:cNvPr id="494" name="Google Shape;494;g37991444cf3_1_1083"/>
          <p:cNvSpPr txBox="1"/>
          <p:nvPr>
            <p:ph idx="1" type="body"/>
          </p:nvPr>
        </p:nvSpPr>
        <p:spPr>
          <a:xfrm>
            <a:off x="1391323" y="2323652"/>
            <a:ext cx="9390900" cy="3509100"/>
          </a:xfrm>
          <a:prstGeom prst="rect">
            <a:avLst/>
          </a:prstGeom>
          <a:noFill/>
          <a:ln>
            <a:noFill/>
          </a:ln>
        </p:spPr>
        <p:txBody>
          <a:bodyPr anchorCtr="0" anchor="t" bIns="45700" lIns="91425" spcFirstLastPara="1" rIns="91425" wrap="square" tIns="45700">
            <a:normAutofit/>
          </a:bodyPr>
          <a:lstStyle/>
          <a:p>
            <a:pPr indent="0" lvl="0" marL="68580" rtl="0" algn="l">
              <a:lnSpc>
                <a:spcPct val="100000"/>
              </a:lnSpc>
              <a:spcBef>
                <a:spcPts val="0"/>
              </a:spcBef>
              <a:spcAft>
                <a:spcPts val="0"/>
              </a:spcAft>
              <a:buSzPts val="1824"/>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
          <p:cNvSpPr txBox="1"/>
          <p:nvPr>
            <p:ph type="title"/>
          </p:nvPr>
        </p:nvSpPr>
        <p:spPr>
          <a:xfrm>
            <a:off x="1260691" y="809898"/>
            <a:ext cx="9366325" cy="57476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855309"/>
              </a:buClr>
              <a:buSzPct val="100000"/>
              <a:buFont typeface="Century Gothic"/>
              <a:buNone/>
            </a:pPr>
            <a:r>
              <a:rPr b="1" lang="en-US" sz="3100"/>
              <a:t>Obligations of Public Officials Include the Following</a:t>
            </a:r>
            <a:r>
              <a:rPr b="1" lang="en-US" sz="3200"/>
              <a:t>:</a:t>
            </a:r>
            <a:endParaRPr b="1" sz="3200"/>
          </a:p>
        </p:txBody>
      </p:sp>
      <p:sp>
        <p:nvSpPr>
          <p:cNvPr id="286" name="Google Shape;286;p4"/>
          <p:cNvSpPr txBox="1"/>
          <p:nvPr>
            <p:ph idx="1" type="body"/>
          </p:nvPr>
        </p:nvSpPr>
        <p:spPr>
          <a:xfrm>
            <a:off x="1391323" y="1384664"/>
            <a:ext cx="8928333" cy="4545873"/>
          </a:xfrm>
          <a:prstGeom prst="rect">
            <a:avLst/>
          </a:prstGeom>
          <a:noFill/>
          <a:ln>
            <a:noFill/>
          </a:ln>
        </p:spPr>
        <p:txBody>
          <a:bodyPr anchorCtr="0" anchor="t" bIns="45700" lIns="91425" spcFirstLastPara="1" rIns="91425" wrap="square" tIns="45700">
            <a:noAutofit/>
          </a:bodyPr>
          <a:lstStyle/>
          <a:p>
            <a:pPr indent="0" lvl="0" marL="68580" rtl="0" algn="l">
              <a:lnSpc>
                <a:spcPct val="100000"/>
              </a:lnSpc>
              <a:spcBef>
                <a:spcPts val="0"/>
              </a:spcBef>
              <a:spcAft>
                <a:spcPts val="0"/>
              </a:spcAft>
              <a:buSzPts val="1520"/>
              <a:buNone/>
            </a:pPr>
            <a:r>
              <a:rPr b="1" i="0" lang="en-US" sz="2000">
                <a:solidFill>
                  <a:schemeClr val="dk1"/>
                </a:solidFill>
                <a:highlight>
                  <a:srgbClr val="FFFFFF"/>
                </a:highlight>
              </a:rPr>
              <a:t>Procurement officials </a:t>
            </a:r>
            <a:r>
              <a:rPr i="0" lang="en-US" sz="2000">
                <a:solidFill>
                  <a:schemeClr val="dk1"/>
                </a:solidFill>
                <a:highlight>
                  <a:srgbClr val="FFFFFF"/>
                </a:highlight>
              </a:rPr>
              <a:t>must</a:t>
            </a:r>
            <a:r>
              <a:rPr b="1" i="0" lang="en-US" sz="2000">
                <a:solidFill>
                  <a:schemeClr val="dk1"/>
                </a:solidFill>
                <a:highlight>
                  <a:srgbClr val="FFFFFF"/>
                </a:highlight>
              </a:rPr>
              <a:t>…</a:t>
            </a:r>
            <a:endParaRPr/>
          </a:p>
          <a:p>
            <a:pPr indent="0" lvl="0" marL="68580" rtl="0" algn="l">
              <a:lnSpc>
                <a:spcPct val="100000"/>
              </a:lnSpc>
              <a:spcBef>
                <a:spcPts val="400"/>
              </a:spcBef>
              <a:spcAft>
                <a:spcPts val="0"/>
              </a:spcAft>
              <a:buSzPts val="1520"/>
              <a:buNone/>
            </a:pPr>
            <a:r>
              <a:t/>
            </a:r>
            <a:endParaRPr b="1" i="0" sz="2000">
              <a:solidFill>
                <a:schemeClr val="dk1"/>
              </a:solidFill>
              <a:highlight>
                <a:srgbClr val="FFFFFF"/>
              </a:highlight>
            </a:endParaRPr>
          </a:p>
          <a:p>
            <a:pPr indent="-274320" lvl="0" marL="342900" rtl="0" algn="l">
              <a:lnSpc>
                <a:spcPct val="100000"/>
              </a:lnSpc>
              <a:spcBef>
                <a:spcPts val="400"/>
              </a:spcBef>
              <a:spcAft>
                <a:spcPts val="0"/>
              </a:spcAft>
              <a:buSzPts val="1520"/>
              <a:buFont typeface="Noto Sans Symbols"/>
              <a:buChar char="▪"/>
            </a:pPr>
            <a:r>
              <a:rPr b="1" i="0" lang="en-US" sz="2000">
                <a:solidFill>
                  <a:srgbClr val="C00000"/>
                </a:solidFill>
                <a:highlight>
                  <a:srgbClr val="FFFFFF"/>
                </a:highlight>
              </a:rPr>
              <a:t>Request a wage determination </a:t>
            </a:r>
            <a:r>
              <a:rPr lang="en-US" sz="2000">
                <a:solidFill>
                  <a:srgbClr val="000000"/>
                </a:solidFill>
                <a:highlight>
                  <a:srgbClr val="FFFFFF"/>
                </a:highlight>
              </a:rPr>
              <a:t>before advertising a covered project for bid (</a:t>
            </a:r>
            <a:r>
              <a:rPr b="0" i="0" lang="en-US" sz="2000">
                <a:solidFill>
                  <a:srgbClr val="000000"/>
                </a:solidFill>
                <a:highlight>
                  <a:srgbClr val="FFFFFF"/>
                </a:highlight>
              </a:rPr>
              <a:t>SF&amp;P, 17-210(a))</a:t>
            </a:r>
            <a:endParaRPr/>
          </a:p>
          <a:p>
            <a:pPr indent="-274320" lvl="0" marL="342900" rtl="0" algn="l">
              <a:lnSpc>
                <a:spcPct val="100000"/>
              </a:lnSpc>
              <a:spcBef>
                <a:spcPts val="400"/>
              </a:spcBef>
              <a:spcAft>
                <a:spcPts val="0"/>
              </a:spcAft>
              <a:buSzPts val="1520"/>
              <a:buFont typeface="Noto Sans Symbols"/>
              <a:buChar char="▪"/>
            </a:pPr>
            <a:r>
              <a:rPr b="1" lang="en-US" sz="2000">
                <a:solidFill>
                  <a:srgbClr val="C00000"/>
                </a:solidFill>
                <a:highlight>
                  <a:srgbClr val="FFFFFF"/>
                </a:highlight>
              </a:rPr>
              <a:t>Include the determination in the bid solicitation and the contract award</a:t>
            </a:r>
            <a:r>
              <a:rPr lang="en-US" sz="2000">
                <a:solidFill>
                  <a:srgbClr val="C00000"/>
                </a:solidFill>
                <a:highlight>
                  <a:srgbClr val="FFFFFF"/>
                </a:highlight>
              </a:rPr>
              <a:t> </a:t>
            </a:r>
            <a:r>
              <a:rPr lang="en-US" sz="2000">
                <a:solidFill>
                  <a:schemeClr val="dk1"/>
                </a:solidFill>
                <a:highlight>
                  <a:srgbClr val="FFFFFF"/>
                </a:highlight>
              </a:rPr>
              <a:t>(</a:t>
            </a:r>
            <a:r>
              <a:rPr b="0" i="0" lang="en-US" sz="2000">
                <a:solidFill>
                  <a:srgbClr val="000000"/>
                </a:solidFill>
                <a:highlight>
                  <a:srgbClr val="FFFFFF"/>
                </a:highlight>
              </a:rPr>
              <a:t>SF&amp;P, 17-210(c)</a:t>
            </a:r>
            <a:endParaRPr/>
          </a:p>
          <a:p>
            <a:pPr indent="-274320" lvl="0" marL="342900" rtl="0" algn="l">
              <a:lnSpc>
                <a:spcPct val="100000"/>
              </a:lnSpc>
              <a:spcBef>
                <a:spcPts val="400"/>
              </a:spcBef>
              <a:spcAft>
                <a:spcPts val="0"/>
              </a:spcAft>
              <a:buSzPts val="1520"/>
              <a:buFont typeface="Noto Sans Symbols"/>
              <a:buChar char="▪"/>
            </a:pPr>
            <a:r>
              <a:rPr lang="en-US" sz="2000">
                <a:solidFill>
                  <a:srgbClr val="000000"/>
                </a:solidFill>
                <a:highlight>
                  <a:srgbClr val="FFFFFF"/>
                </a:highlight>
              </a:rPr>
              <a:t>Require a </a:t>
            </a:r>
            <a:r>
              <a:rPr b="1" lang="en-US" sz="2000">
                <a:solidFill>
                  <a:srgbClr val="C00000"/>
                </a:solidFill>
                <a:highlight>
                  <a:srgbClr val="FFFFFF"/>
                </a:highlight>
              </a:rPr>
              <a:t>bond</a:t>
            </a:r>
            <a:r>
              <a:rPr lang="en-US" sz="2000">
                <a:solidFill>
                  <a:srgbClr val="000000"/>
                </a:solidFill>
                <a:highlight>
                  <a:srgbClr val="FFFFFF"/>
                </a:highlight>
              </a:rPr>
              <a:t> to ensure payment to workers (SF&amp;P, 17-213)</a:t>
            </a:r>
            <a:endParaRPr/>
          </a:p>
          <a:p>
            <a:pPr indent="-274320" lvl="0" marL="342900" rtl="0" algn="l">
              <a:lnSpc>
                <a:spcPct val="100000"/>
              </a:lnSpc>
              <a:spcBef>
                <a:spcPts val="400"/>
              </a:spcBef>
              <a:spcAft>
                <a:spcPts val="0"/>
              </a:spcAft>
              <a:buSzPts val="1520"/>
              <a:buFont typeface="Noto Sans Symbols"/>
              <a:buChar char="▪"/>
            </a:pPr>
            <a:r>
              <a:rPr b="1" lang="en-US" sz="2000">
                <a:solidFill>
                  <a:srgbClr val="C00000"/>
                </a:solidFill>
                <a:highlight>
                  <a:srgbClr val="FFFFFF"/>
                </a:highlight>
              </a:rPr>
              <a:t>Withhold funds </a:t>
            </a:r>
            <a:r>
              <a:rPr lang="en-US" sz="2000">
                <a:solidFill>
                  <a:srgbClr val="000000"/>
                </a:solidFill>
                <a:highlight>
                  <a:srgbClr val="FFFFFF"/>
                </a:highlight>
              </a:rPr>
              <a:t>upon notice of certain violations of the prevailing wage laws (SF&amp;P, 17-221(a) &amp; (e))</a:t>
            </a:r>
            <a:endParaRPr/>
          </a:p>
          <a:p>
            <a:pPr indent="-177800" lvl="0" marL="342900" rtl="0" algn="l">
              <a:lnSpc>
                <a:spcPct val="100000"/>
              </a:lnSpc>
              <a:spcBef>
                <a:spcPts val="400"/>
              </a:spcBef>
              <a:spcAft>
                <a:spcPts val="0"/>
              </a:spcAft>
              <a:buSzPts val="1520"/>
              <a:buFont typeface="Noto Sans Symbols"/>
              <a:buNone/>
            </a:pPr>
            <a:r>
              <a:t/>
            </a:r>
            <a:endParaRPr b="0" i="0" sz="2000">
              <a:solidFill>
                <a:srgbClr val="000000"/>
              </a:solidFill>
              <a:highlight>
                <a:srgbClr val="FFFFFF"/>
              </a:highlight>
            </a:endParaRPr>
          </a:p>
          <a:p>
            <a:pPr indent="0" lvl="0" marL="68580" rtl="0" algn="l">
              <a:lnSpc>
                <a:spcPct val="100000"/>
              </a:lnSpc>
              <a:spcBef>
                <a:spcPts val="400"/>
              </a:spcBef>
              <a:spcAft>
                <a:spcPts val="0"/>
              </a:spcAft>
              <a:buSzPts val="1520"/>
              <a:buNone/>
            </a:pPr>
            <a:r>
              <a:rPr b="1" lang="en-US" sz="2000">
                <a:solidFill>
                  <a:srgbClr val="000000"/>
                </a:solidFill>
                <a:highlight>
                  <a:srgbClr val="FFFFFF"/>
                </a:highlight>
              </a:rPr>
              <a:t>Public bodies </a:t>
            </a:r>
            <a:r>
              <a:rPr lang="en-US" sz="2000">
                <a:solidFill>
                  <a:srgbClr val="000000"/>
                </a:solidFill>
                <a:highlight>
                  <a:srgbClr val="FFFFFF"/>
                </a:highlight>
              </a:rPr>
              <a:t>must…</a:t>
            </a:r>
            <a:endParaRPr/>
          </a:p>
          <a:p>
            <a:pPr indent="-274320" lvl="0" marL="342900" rtl="0" algn="l">
              <a:lnSpc>
                <a:spcPct val="100000"/>
              </a:lnSpc>
              <a:spcBef>
                <a:spcPts val="400"/>
              </a:spcBef>
              <a:spcAft>
                <a:spcPts val="0"/>
              </a:spcAft>
              <a:buSzPts val="1520"/>
              <a:buFont typeface="Noto Sans Symbols"/>
              <a:buChar char="▪"/>
            </a:pPr>
            <a:r>
              <a:rPr lang="en-US" sz="2000">
                <a:solidFill>
                  <a:srgbClr val="000000"/>
                </a:solidFill>
                <a:highlight>
                  <a:srgbClr val="FFFFFF"/>
                </a:highlight>
              </a:rPr>
              <a:t>Ensure that the requirements of the law are met before voting to award a contract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
          <p:cNvSpPr txBox="1"/>
          <p:nvPr>
            <p:ph type="title"/>
          </p:nvPr>
        </p:nvSpPr>
        <p:spPr>
          <a:xfrm>
            <a:off x="1391325" y="774976"/>
            <a:ext cx="9366300" cy="968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The Annual Wage Survey </a:t>
            </a:r>
            <a:endParaRPr/>
          </a:p>
        </p:txBody>
      </p:sp>
      <p:sp>
        <p:nvSpPr>
          <p:cNvPr id="293" name="Google Shape;293;p5"/>
          <p:cNvSpPr txBox="1"/>
          <p:nvPr>
            <p:ph idx="1" type="body"/>
          </p:nvPr>
        </p:nvSpPr>
        <p:spPr>
          <a:xfrm>
            <a:off x="1391325" y="3834950"/>
            <a:ext cx="8595300" cy="1997700"/>
          </a:xfrm>
          <a:prstGeom prst="rect">
            <a:avLst/>
          </a:prstGeom>
          <a:noFill/>
          <a:ln>
            <a:noFill/>
          </a:ln>
        </p:spPr>
        <p:txBody>
          <a:bodyPr anchorCtr="0" anchor="t" bIns="45700" lIns="91425" spcFirstLastPara="1" rIns="91425" wrap="square" tIns="45700">
            <a:normAutofit lnSpcReduction="10000"/>
          </a:bodyPr>
          <a:lstStyle/>
          <a:p>
            <a:pPr indent="0" lvl="0" marL="68580" rtl="0" algn="l">
              <a:lnSpc>
                <a:spcPct val="100000"/>
              </a:lnSpc>
              <a:spcBef>
                <a:spcPts val="666"/>
              </a:spcBef>
              <a:spcAft>
                <a:spcPts val="0"/>
              </a:spcAft>
              <a:buSzPts val="2736"/>
              <a:buNone/>
            </a:pPr>
            <a:r>
              <a:rPr b="1" lang="en-US" sz="2700">
                <a:solidFill>
                  <a:srgbClr val="000000"/>
                </a:solidFill>
              </a:rPr>
              <a:t>Please note:</a:t>
            </a:r>
            <a:r>
              <a:rPr lang="en-US" sz="2700">
                <a:solidFill>
                  <a:srgbClr val="000000"/>
                </a:solidFill>
              </a:rPr>
              <a:t> The following slides summarize only certain aspects of the survey submission process.  Full information may be found on our website. Please review our survey notice, regulations, and FAQs before submitting any data!</a:t>
            </a:r>
            <a:endParaRPr sz="2700">
              <a:solidFill>
                <a:srgbClr val="000000"/>
              </a:solidFill>
            </a:endParaRPr>
          </a:p>
        </p:txBody>
      </p:sp>
      <p:sp>
        <p:nvSpPr>
          <p:cNvPr id="294" name="Google Shape;294;p5"/>
          <p:cNvSpPr/>
          <p:nvPr/>
        </p:nvSpPr>
        <p:spPr>
          <a:xfrm>
            <a:off x="4425200" y="2264663"/>
            <a:ext cx="1704000" cy="1476300"/>
          </a:xfrm>
          <a:prstGeom prst="hexagon">
            <a:avLst>
              <a:gd fmla="val 28852" name="adj"/>
              <a:gd fmla="val 115470" name="vf"/>
            </a:avLst>
          </a:prstGeom>
          <a:solidFill>
            <a:srgbClr val="C8122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95" name="Google Shape;295;p5"/>
          <p:cNvSpPr txBox="1"/>
          <p:nvPr/>
        </p:nvSpPr>
        <p:spPr>
          <a:xfrm>
            <a:off x="4600700" y="2641163"/>
            <a:ext cx="13530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Impact"/>
                <a:ea typeface="Impact"/>
                <a:cs typeface="Impact"/>
                <a:sym typeface="Impact"/>
              </a:rPr>
              <a:t>STOP!</a:t>
            </a:r>
            <a:endParaRPr b="1" i="0" sz="3500" u="none" cap="none" strike="noStrike">
              <a:solidFill>
                <a:schemeClr val="lt1"/>
              </a:solidFill>
              <a:latin typeface="Impact"/>
              <a:ea typeface="Impact"/>
              <a:cs typeface="Impact"/>
              <a:sym typeface="Impac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798ddd04c6_0_25"/>
          <p:cNvSpPr txBox="1"/>
          <p:nvPr>
            <p:ph type="title"/>
          </p:nvPr>
        </p:nvSpPr>
        <p:spPr>
          <a:xfrm>
            <a:off x="1391320" y="1027664"/>
            <a:ext cx="93663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55309"/>
              </a:buClr>
              <a:buSzPts val="4000"/>
              <a:buFont typeface="Century Gothic"/>
              <a:buNone/>
            </a:pPr>
            <a:r>
              <a:rPr b="1" lang="en-US"/>
              <a:t>The Annual Wage Survey </a:t>
            </a:r>
            <a:endParaRPr/>
          </a:p>
        </p:txBody>
      </p:sp>
      <p:sp>
        <p:nvSpPr>
          <p:cNvPr id="302" name="Google Shape;302;g3798ddd04c6_0_25"/>
          <p:cNvSpPr txBox="1"/>
          <p:nvPr>
            <p:ph idx="1" type="body"/>
          </p:nvPr>
        </p:nvSpPr>
        <p:spPr>
          <a:xfrm>
            <a:off x="1391323" y="2323652"/>
            <a:ext cx="8595300" cy="3509100"/>
          </a:xfrm>
          <a:prstGeom prst="rect">
            <a:avLst/>
          </a:prstGeom>
          <a:noFill/>
          <a:ln>
            <a:noFill/>
          </a:ln>
        </p:spPr>
        <p:txBody>
          <a:bodyPr anchorCtr="0" anchor="t" bIns="45700" lIns="91425" spcFirstLastPara="1" rIns="91425" wrap="square" tIns="45700">
            <a:normAutofit lnSpcReduction="20000"/>
          </a:bodyPr>
          <a:lstStyle/>
          <a:p>
            <a:pPr indent="0" lvl="0" marL="68580" rtl="0" algn="l">
              <a:lnSpc>
                <a:spcPct val="100000"/>
              </a:lnSpc>
              <a:spcBef>
                <a:spcPts val="0"/>
              </a:spcBef>
              <a:spcAft>
                <a:spcPts val="0"/>
              </a:spcAft>
              <a:buSzPts val="2736"/>
              <a:buNone/>
            </a:pPr>
            <a:r>
              <a:rPr b="0" i="0" lang="en-US" sz="3600">
                <a:solidFill>
                  <a:srgbClr val="000000"/>
                </a:solidFill>
              </a:rPr>
              <a:t>The </a:t>
            </a:r>
            <a:r>
              <a:rPr lang="en-US" sz="3600">
                <a:solidFill>
                  <a:srgbClr val="000000"/>
                </a:solidFill>
              </a:rPr>
              <a:t>Prevailing Wage Unit </a:t>
            </a:r>
            <a:r>
              <a:rPr b="0" i="0" lang="en-US" sz="3600">
                <a:solidFill>
                  <a:srgbClr val="000000"/>
                </a:solidFill>
              </a:rPr>
              <a:t>conducts an annual survey of wages paid throughout the State. </a:t>
            </a:r>
            <a:endParaRPr/>
          </a:p>
          <a:p>
            <a:pPr indent="0" lvl="0" marL="68580" rtl="0" algn="l">
              <a:lnSpc>
                <a:spcPct val="100000"/>
              </a:lnSpc>
              <a:spcBef>
                <a:spcPts val="666"/>
              </a:spcBef>
              <a:spcAft>
                <a:spcPts val="0"/>
              </a:spcAft>
              <a:buSzPts val="2736"/>
              <a:buNone/>
            </a:pPr>
            <a:r>
              <a:rPr b="0" i="0" lang="en-US" sz="3600">
                <a:solidFill>
                  <a:srgbClr val="000000"/>
                </a:solidFill>
              </a:rPr>
              <a:t>The survey period (the period during which data is collected) runs</a:t>
            </a:r>
            <a:r>
              <a:rPr lang="en-US" sz="3600">
                <a:solidFill>
                  <a:srgbClr val="000000"/>
                </a:solidFill>
              </a:rPr>
              <a:t> September 1 through </a:t>
            </a:r>
            <a:r>
              <a:rPr b="0" i="0" lang="en-US" sz="3600">
                <a:solidFill>
                  <a:srgbClr val="000000"/>
                </a:solidFill>
              </a:rPr>
              <a:t>October</a:t>
            </a:r>
            <a:r>
              <a:rPr lang="en-US" sz="3600">
                <a:solidFill>
                  <a:srgbClr val="000000"/>
                </a:solidFill>
              </a:rPr>
              <a:t> 31. </a:t>
            </a:r>
            <a:endParaRPr sz="3600">
              <a:solidFill>
                <a:srgbClr val="000000"/>
              </a:solidFill>
            </a:endParaRPr>
          </a:p>
          <a:p>
            <a:pPr indent="0" lvl="0" marL="68580" rtl="0" algn="l">
              <a:lnSpc>
                <a:spcPct val="100000"/>
              </a:lnSpc>
              <a:spcBef>
                <a:spcPts val="666"/>
              </a:spcBef>
              <a:spcAft>
                <a:spcPts val="0"/>
              </a:spcAft>
              <a:buSzPts val="2736"/>
              <a:buNone/>
            </a:pPr>
            <a:r>
              <a:rPr lang="en-US" sz="3600">
                <a:solidFill>
                  <a:srgbClr val="000000"/>
                </a:solidFill>
              </a:rPr>
              <a:t>Submission of data is voluntary</a:t>
            </a:r>
            <a:endParaRPr sz="3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
          <p:cNvSpPr txBox="1"/>
          <p:nvPr>
            <p:ph type="title"/>
          </p:nvPr>
        </p:nvSpPr>
        <p:spPr>
          <a:xfrm>
            <a:off x="1391320" y="1027664"/>
            <a:ext cx="9366325" cy="67050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Who May Participate?</a:t>
            </a:r>
            <a:endParaRPr/>
          </a:p>
        </p:txBody>
      </p:sp>
      <p:sp>
        <p:nvSpPr>
          <p:cNvPr id="309" name="Google Shape;309;p6"/>
          <p:cNvSpPr txBox="1"/>
          <p:nvPr>
            <p:ph idx="1" type="body"/>
          </p:nvPr>
        </p:nvSpPr>
        <p:spPr>
          <a:xfrm>
            <a:off x="1391323" y="1698171"/>
            <a:ext cx="8990350" cy="4305465"/>
          </a:xfrm>
          <a:prstGeom prst="rect">
            <a:avLst/>
          </a:prstGeom>
          <a:noFill/>
          <a:ln>
            <a:noFill/>
          </a:ln>
        </p:spPr>
        <p:txBody>
          <a:bodyPr anchorCtr="0" anchor="t" bIns="45700" lIns="91425" spcFirstLastPara="1" rIns="91425" wrap="square" tIns="45700">
            <a:normAutofit/>
          </a:bodyPr>
          <a:lstStyle/>
          <a:p>
            <a:pPr indent="-285902" lvl="0" marL="342900" rtl="0" algn="l">
              <a:lnSpc>
                <a:spcPct val="100000"/>
              </a:lnSpc>
              <a:spcBef>
                <a:spcPts val="0"/>
              </a:spcBef>
              <a:spcAft>
                <a:spcPts val="0"/>
              </a:spcAft>
              <a:buSzPts val="2432"/>
              <a:buFont typeface="Noto Sans Symbols"/>
              <a:buChar char="▪"/>
            </a:pPr>
            <a:r>
              <a:rPr b="0" i="0" lang="en-US" sz="3200">
                <a:solidFill>
                  <a:srgbClr val="000000"/>
                </a:solidFill>
              </a:rPr>
              <a:t>General contractors</a:t>
            </a:r>
            <a:endParaRPr/>
          </a:p>
          <a:p>
            <a:pPr indent="-285902" lvl="0" marL="342900" rtl="0" algn="l">
              <a:lnSpc>
                <a:spcPct val="100000"/>
              </a:lnSpc>
              <a:spcBef>
                <a:spcPts val="592"/>
              </a:spcBef>
              <a:spcAft>
                <a:spcPts val="0"/>
              </a:spcAft>
              <a:buSzPts val="2432"/>
              <a:buFont typeface="Noto Sans Symbols"/>
              <a:buChar char="▪"/>
            </a:pPr>
            <a:r>
              <a:rPr lang="en-US" sz="3200">
                <a:solidFill>
                  <a:srgbClr val="000000"/>
                </a:solidFill>
              </a:rPr>
              <a:t>Subcontractors</a:t>
            </a:r>
            <a:endParaRPr/>
          </a:p>
          <a:p>
            <a:pPr indent="-285902" lvl="0" marL="342900" rtl="0" algn="l">
              <a:lnSpc>
                <a:spcPct val="100000"/>
              </a:lnSpc>
              <a:spcBef>
                <a:spcPts val="592"/>
              </a:spcBef>
              <a:spcAft>
                <a:spcPts val="0"/>
              </a:spcAft>
              <a:buSzPts val="2432"/>
              <a:buFont typeface="Noto Sans Symbols"/>
              <a:buChar char="▪"/>
            </a:pPr>
            <a:r>
              <a:rPr b="0" i="0" lang="en-US" sz="3200">
                <a:solidFill>
                  <a:srgbClr val="000000"/>
                </a:solidFill>
              </a:rPr>
              <a:t>Contractor or employer associations</a:t>
            </a:r>
            <a:endParaRPr/>
          </a:p>
          <a:p>
            <a:pPr indent="-285902" lvl="0" marL="342900" rtl="0" algn="l">
              <a:lnSpc>
                <a:spcPct val="100000"/>
              </a:lnSpc>
              <a:spcBef>
                <a:spcPts val="592"/>
              </a:spcBef>
              <a:spcAft>
                <a:spcPts val="0"/>
              </a:spcAft>
              <a:buSzPts val="2432"/>
              <a:buFont typeface="Noto Sans Symbols"/>
              <a:buChar char="▪"/>
            </a:pPr>
            <a:r>
              <a:rPr b="0" i="0" lang="en-US" sz="3200">
                <a:solidFill>
                  <a:srgbClr val="000000"/>
                </a:solidFill>
              </a:rPr>
              <a:t>Labor organizations</a:t>
            </a:r>
            <a:endParaRPr/>
          </a:p>
          <a:p>
            <a:pPr indent="-131470" lvl="0" marL="342900" rtl="0" algn="l">
              <a:lnSpc>
                <a:spcPct val="100000"/>
              </a:lnSpc>
              <a:spcBef>
                <a:spcPts val="592"/>
              </a:spcBef>
              <a:spcAft>
                <a:spcPts val="0"/>
              </a:spcAft>
              <a:buSzPts val="2432"/>
              <a:buFont typeface="Noto Sans Symbols"/>
              <a:buNone/>
            </a:pPr>
            <a:r>
              <a:t/>
            </a:r>
            <a:endParaRPr b="0" i="0" sz="3200">
              <a:solidFill>
                <a:srgbClr val="000000"/>
              </a:solidFill>
            </a:endParaRPr>
          </a:p>
          <a:p>
            <a:pPr indent="0" lvl="0" marL="68580" rtl="0" algn="l">
              <a:lnSpc>
                <a:spcPct val="100000"/>
              </a:lnSpc>
              <a:spcBef>
                <a:spcPts val="592"/>
              </a:spcBef>
              <a:spcAft>
                <a:spcPts val="0"/>
              </a:spcAft>
              <a:buSzPts val="2432"/>
              <a:buNone/>
            </a:pPr>
            <a:r>
              <a:t/>
            </a:r>
            <a:endParaRPr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798ddd04c6_0_0"/>
          <p:cNvSpPr txBox="1"/>
          <p:nvPr>
            <p:ph type="title"/>
          </p:nvPr>
        </p:nvSpPr>
        <p:spPr>
          <a:xfrm>
            <a:off x="1391320" y="1027664"/>
            <a:ext cx="9366300" cy="670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What Kinds of Data are Considered?</a:t>
            </a:r>
            <a:endParaRPr/>
          </a:p>
        </p:txBody>
      </p:sp>
      <p:sp>
        <p:nvSpPr>
          <p:cNvPr id="316" name="Google Shape;316;g3798ddd04c6_0_0"/>
          <p:cNvSpPr txBox="1"/>
          <p:nvPr>
            <p:ph idx="1" type="body"/>
          </p:nvPr>
        </p:nvSpPr>
        <p:spPr>
          <a:xfrm>
            <a:off x="1391323" y="1698171"/>
            <a:ext cx="8990400" cy="4305600"/>
          </a:xfrm>
          <a:prstGeom prst="rect">
            <a:avLst/>
          </a:prstGeom>
          <a:noFill/>
          <a:ln>
            <a:noFill/>
          </a:ln>
        </p:spPr>
        <p:txBody>
          <a:bodyPr anchorCtr="0" anchor="t" bIns="45700" lIns="91425" spcFirstLastPara="1" rIns="91425" wrap="square" tIns="45700">
            <a:normAutofit fontScale="92500" lnSpcReduction="20000"/>
          </a:bodyPr>
          <a:lstStyle/>
          <a:p>
            <a:pPr indent="-274319" lvl="0" marL="342900" rtl="0" algn="l">
              <a:lnSpc>
                <a:spcPct val="100000"/>
              </a:lnSpc>
              <a:spcBef>
                <a:spcPts val="0"/>
              </a:spcBef>
              <a:spcAft>
                <a:spcPts val="0"/>
              </a:spcAft>
              <a:buSzPct val="76000"/>
              <a:buFont typeface="Noto Sans Symbols"/>
              <a:buChar char="▪"/>
            </a:pPr>
            <a:r>
              <a:rPr lang="en-US" sz="3200">
                <a:solidFill>
                  <a:srgbClr val="000000"/>
                </a:solidFill>
              </a:rPr>
              <a:t>Payroll data (providing it meets certain requirements)</a:t>
            </a:r>
            <a:endParaRPr sz="3200">
              <a:solidFill>
                <a:srgbClr val="000000"/>
              </a:solidFill>
            </a:endParaRPr>
          </a:p>
          <a:p>
            <a:pPr indent="0" lvl="0" marL="0" rtl="0" algn="l">
              <a:lnSpc>
                <a:spcPct val="100000"/>
              </a:lnSpc>
              <a:spcBef>
                <a:spcPts val="0"/>
              </a:spcBef>
              <a:spcAft>
                <a:spcPts val="0"/>
              </a:spcAft>
              <a:buSzPct val="46216"/>
              <a:buNone/>
            </a:pPr>
            <a:r>
              <a:t/>
            </a:r>
            <a:endParaRPr sz="3200">
              <a:solidFill>
                <a:srgbClr val="000000"/>
              </a:solidFill>
            </a:endParaRPr>
          </a:p>
          <a:p>
            <a:pPr indent="-274319" lvl="0" marL="342900" rtl="0" algn="l">
              <a:lnSpc>
                <a:spcPct val="100000"/>
              </a:lnSpc>
              <a:spcBef>
                <a:spcPts val="592"/>
              </a:spcBef>
              <a:spcAft>
                <a:spcPts val="0"/>
              </a:spcAft>
              <a:buSzPct val="76000"/>
              <a:buFont typeface="Noto Sans Symbols"/>
              <a:buChar char="▪"/>
            </a:pPr>
            <a:r>
              <a:rPr lang="en-US" sz="3200">
                <a:solidFill>
                  <a:srgbClr val="000000"/>
                </a:solidFill>
              </a:rPr>
              <a:t>Collective bargaining agreements</a:t>
            </a:r>
            <a:endParaRPr sz="3200">
              <a:solidFill>
                <a:srgbClr val="000000"/>
              </a:solidFill>
            </a:endParaRPr>
          </a:p>
          <a:p>
            <a:pPr indent="0" lvl="0" marL="342900" rtl="0" algn="l">
              <a:lnSpc>
                <a:spcPct val="100000"/>
              </a:lnSpc>
              <a:spcBef>
                <a:spcPts val="592"/>
              </a:spcBef>
              <a:spcAft>
                <a:spcPts val="0"/>
              </a:spcAft>
              <a:buSzPct val="46216"/>
              <a:buNone/>
            </a:pPr>
            <a:r>
              <a:t/>
            </a:r>
            <a:endParaRPr sz="3200">
              <a:solidFill>
                <a:srgbClr val="000000"/>
              </a:solidFill>
            </a:endParaRPr>
          </a:p>
          <a:p>
            <a:pPr indent="-319430" lvl="0" marL="342900" rtl="0" algn="l">
              <a:lnSpc>
                <a:spcPct val="100000"/>
              </a:lnSpc>
              <a:spcBef>
                <a:spcPts val="592"/>
              </a:spcBef>
              <a:spcAft>
                <a:spcPts val="0"/>
              </a:spcAft>
              <a:buClr>
                <a:srgbClr val="000000"/>
              </a:buClr>
              <a:buSzPct val="100000"/>
              <a:buChar char="▪"/>
            </a:pPr>
            <a:r>
              <a:rPr lang="en-US" sz="3200">
                <a:solidFill>
                  <a:srgbClr val="000000"/>
                </a:solidFill>
              </a:rPr>
              <a:t>Public construction wage rates previously determined by federal and local officials</a:t>
            </a:r>
            <a:endParaRPr sz="3200">
              <a:solidFill>
                <a:srgbClr val="000000"/>
              </a:solidFill>
            </a:endParaRPr>
          </a:p>
          <a:p>
            <a:pPr indent="0" lvl="0" marL="0" rtl="0" algn="l">
              <a:lnSpc>
                <a:spcPct val="100000"/>
              </a:lnSpc>
              <a:spcBef>
                <a:spcPts val="592"/>
              </a:spcBef>
              <a:spcAft>
                <a:spcPts val="0"/>
              </a:spcAft>
              <a:buSzPct val="61621"/>
              <a:buNone/>
            </a:pPr>
            <a:r>
              <a:t/>
            </a:r>
            <a:endParaRPr/>
          </a:p>
          <a:p>
            <a:pPr indent="-131470" lvl="0" marL="342900" rtl="0" algn="l">
              <a:lnSpc>
                <a:spcPct val="100000"/>
              </a:lnSpc>
              <a:spcBef>
                <a:spcPts val="592"/>
              </a:spcBef>
              <a:spcAft>
                <a:spcPts val="0"/>
              </a:spcAft>
              <a:buSzPct val="76000"/>
              <a:buFont typeface="Noto Sans Symbols"/>
              <a:buNone/>
            </a:pPr>
            <a:r>
              <a:t/>
            </a:r>
            <a:endParaRPr b="0" i="0" sz="3200">
              <a:solidFill>
                <a:srgbClr val="000000"/>
              </a:solidFill>
            </a:endParaRPr>
          </a:p>
          <a:p>
            <a:pPr indent="0" lvl="0" marL="68580" rtl="0" algn="l">
              <a:lnSpc>
                <a:spcPct val="100000"/>
              </a:lnSpc>
              <a:spcBef>
                <a:spcPts val="592"/>
              </a:spcBef>
              <a:spcAft>
                <a:spcPts val="0"/>
              </a:spcAft>
              <a:buSzPct val="76000"/>
              <a:buNone/>
            </a:pPr>
            <a:r>
              <a:t/>
            </a:r>
            <a:endParaRPr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7"/>
          <p:cNvSpPr txBox="1"/>
          <p:nvPr>
            <p:ph type="title"/>
          </p:nvPr>
        </p:nvSpPr>
        <p:spPr>
          <a:xfrm>
            <a:off x="1391320" y="1027664"/>
            <a:ext cx="9366325" cy="70534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855309"/>
              </a:buClr>
              <a:buSzPct val="100000"/>
              <a:buFont typeface="Century Gothic"/>
              <a:buNone/>
            </a:pPr>
            <a:r>
              <a:rPr b="1" lang="en-US"/>
              <a:t>What Requirements Must Payroll Data Meet to be Considered?</a:t>
            </a:r>
            <a:endParaRPr b="1"/>
          </a:p>
        </p:txBody>
      </p:sp>
      <p:sp>
        <p:nvSpPr>
          <p:cNvPr id="323" name="Google Shape;323;p7"/>
          <p:cNvSpPr txBox="1"/>
          <p:nvPr>
            <p:ph idx="1" type="body"/>
          </p:nvPr>
        </p:nvSpPr>
        <p:spPr>
          <a:xfrm>
            <a:off x="1391323" y="1846217"/>
            <a:ext cx="8990350" cy="415741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50294"/>
              <a:buNone/>
            </a:pPr>
            <a:r>
              <a:rPr b="1" lang="en-US" sz="3200">
                <a:solidFill>
                  <a:srgbClr val="000000"/>
                </a:solidFill>
              </a:rPr>
              <a:t>Type of construction</a:t>
            </a:r>
            <a:r>
              <a:rPr lang="en-US" sz="3200">
                <a:solidFill>
                  <a:srgbClr val="000000"/>
                </a:solidFill>
              </a:rPr>
              <a:t>:</a:t>
            </a:r>
            <a:endParaRPr sz="3200">
              <a:solidFill>
                <a:srgbClr val="000000"/>
              </a:solidFill>
            </a:endParaRPr>
          </a:p>
          <a:p>
            <a:pPr indent="-262736" lvl="0" marL="342900" rtl="0" algn="l">
              <a:lnSpc>
                <a:spcPct val="100000"/>
              </a:lnSpc>
              <a:spcBef>
                <a:spcPts val="0"/>
              </a:spcBef>
              <a:spcAft>
                <a:spcPts val="0"/>
              </a:spcAft>
              <a:buSzPct val="76000"/>
              <a:buFont typeface="Noto Sans Symbols"/>
              <a:buChar char="▪"/>
            </a:pPr>
            <a:r>
              <a:rPr lang="en-US" sz="3200">
                <a:solidFill>
                  <a:srgbClr val="000000"/>
                </a:solidFill>
              </a:rPr>
              <a:t>Nonresidential construction – both prevailing wage </a:t>
            </a:r>
            <a:r>
              <a:rPr b="1" lang="en-US" sz="3200">
                <a:solidFill>
                  <a:srgbClr val="000000"/>
                </a:solidFill>
              </a:rPr>
              <a:t>and </a:t>
            </a:r>
            <a:r>
              <a:rPr lang="en-US" sz="3200">
                <a:solidFill>
                  <a:srgbClr val="000000"/>
                </a:solidFill>
              </a:rPr>
              <a:t>non-prevailing wage projects</a:t>
            </a:r>
            <a:endParaRPr sz="3200">
              <a:solidFill>
                <a:srgbClr val="000000"/>
              </a:solidFill>
            </a:endParaRPr>
          </a:p>
          <a:p>
            <a:pPr indent="0" lvl="0" marL="0" rtl="0" algn="l">
              <a:lnSpc>
                <a:spcPct val="100000"/>
              </a:lnSpc>
              <a:spcBef>
                <a:spcPts val="0"/>
              </a:spcBef>
              <a:spcAft>
                <a:spcPts val="0"/>
              </a:spcAft>
              <a:buSzPct val="50294"/>
              <a:buNone/>
            </a:pPr>
            <a:r>
              <a:rPr b="1" lang="en-US" sz="3200">
                <a:solidFill>
                  <a:srgbClr val="000000"/>
                </a:solidFill>
              </a:rPr>
              <a:t>Location of work</a:t>
            </a:r>
            <a:r>
              <a:rPr lang="en-US" sz="3200">
                <a:solidFill>
                  <a:srgbClr val="000000"/>
                </a:solidFill>
              </a:rPr>
              <a:t>:</a:t>
            </a:r>
            <a:endParaRPr sz="3200">
              <a:solidFill>
                <a:srgbClr val="000000"/>
              </a:solidFill>
            </a:endParaRPr>
          </a:p>
          <a:p>
            <a:pPr indent="-262736" lvl="0" marL="342900" rtl="0" algn="l">
              <a:lnSpc>
                <a:spcPct val="100000"/>
              </a:lnSpc>
              <a:spcBef>
                <a:spcPts val="592"/>
              </a:spcBef>
              <a:spcAft>
                <a:spcPts val="0"/>
              </a:spcAft>
              <a:buSzPct val="76000"/>
              <a:buFont typeface="Noto Sans Symbols"/>
              <a:buChar char="▪"/>
            </a:pPr>
            <a:r>
              <a:rPr lang="en-US" sz="3200">
                <a:solidFill>
                  <a:srgbClr val="000000"/>
                </a:solidFill>
              </a:rPr>
              <a:t>Must be </a:t>
            </a:r>
            <a:r>
              <a:rPr b="0" i="0" lang="en-US" sz="3200">
                <a:solidFill>
                  <a:srgbClr val="000000"/>
                </a:solidFill>
              </a:rPr>
              <a:t>performed in the State of Maryland</a:t>
            </a:r>
            <a:endParaRPr b="0" i="0" sz="3200">
              <a:solidFill>
                <a:srgbClr val="000000"/>
              </a:solidFill>
            </a:endParaRPr>
          </a:p>
          <a:p>
            <a:pPr indent="0" lvl="0" marL="0" rtl="0" algn="l">
              <a:lnSpc>
                <a:spcPct val="100000"/>
              </a:lnSpc>
              <a:spcBef>
                <a:spcPts val="592"/>
              </a:spcBef>
              <a:spcAft>
                <a:spcPts val="0"/>
              </a:spcAft>
              <a:buSzPct val="50294"/>
              <a:buNone/>
            </a:pPr>
            <a:r>
              <a:rPr b="1" lang="en-US" sz="3200">
                <a:solidFill>
                  <a:srgbClr val="000000"/>
                </a:solidFill>
              </a:rPr>
              <a:t>Recency</a:t>
            </a:r>
            <a:r>
              <a:rPr lang="en-US" sz="3200">
                <a:solidFill>
                  <a:srgbClr val="000000"/>
                </a:solidFill>
              </a:rPr>
              <a:t>: Payrolls must be for work performed</a:t>
            </a:r>
            <a:endParaRPr sz="3200">
              <a:solidFill>
                <a:srgbClr val="000000"/>
              </a:solidFill>
            </a:endParaRPr>
          </a:p>
          <a:p>
            <a:pPr indent="-262736" lvl="0" marL="342900" rtl="0" algn="l">
              <a:lnSpc>
                <a:spcPct val="100000"/>
              </a:lnSpc>
              <a:spcBef>
                <a:spcPts val="592"/>
              </a:spcBef>
              <a:spcAft>
                <a:spcPts val="0"/>
              </a:spcAft>
              <a:buSzPct val="76000"/>
              <a:buFont typeface="Noto Sans Symbols"/>
              <a:buChar char="▪"/>
            </a:pPr>
            <a:r>
              <a:rPr lang="en-US" sz="3200">
                <a:solidFill>
                  <a:srgbClr val="000000"/>
                </a:solidFill>
              </a:rPr>
              <a:t>During the 12-month period 9/1/24 through 8/31/25, and</a:t>
            </a:r>
            <a:endParaRPr sz="3200">
              <a:solidFill>
                <a:srgbClr val="000000"/>
              </a:solidFill>
            </a:endParaRPr>
          </a:p>
          <a:p>
            <a:pPr indent="-304190" lvl="0" marL="342900" rtl="0" algn="l">
              <a:lnSpc>
                <a:spcPct val="100000"/>
              </a:lnSpc>
              <a:spcBef>
                <a:spcPts val="592"/>
              </a:spcBef>
              <a:spcAft>
                <a:spcPts val="0"/>
              </a:spcAft>
              <a:buClr>
                <a:srgbClr val="000000"/>
              </a:buClr>
              <a:buSzPct val="100000"/>
              <a:buChar char="▪"/>
            </a:pPr>
            <a:r>
              <a:rPr lang="en-US" sz="3200">
                <a:solidFill>
                  <a:srgbClr val="000000"/>
                </a:solidFill>
              </a:rPr>
              <a:t>On projects currently under construction or completed between 3/1/25 and 8/31/25</a:t>
            </a:r>
            <a:endParaRPr sz="3200">
              <a:solidFill>
                <a:srgbClr val="000000"/>
              </a:solidFill>
            </a:endParaRPr>
          </a:p>
          <a:p>
            <a:pPr indent="0" lvl="0" marL="68580" rtl="0" algn="l">
              <a:lnSpc>
                <a:spcPct val="100000"/>
              </a:lnSpc>
              <a:spcBef>
                <a:spcPts val="592"/>
              </a:spcBef>
              <a:spcAft>
                <a:spcPts val="0"/>
              </a:spcAft>
              <a:buSzPct val="76000"/>
              <a:buNone/>
            </a:pPr>
            <a:r>
              <a:t/>
            </a:r>
            <a:endParaRPr b="1" sz="3200">
              <a:solidFill>
                <a:srgbClr val="C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oduct overview presentation">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2024-08-21T19:08:34Z</dcterms:created>
  <dc:creator>Tiffany Jones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7.40658E7</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